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</a:t>
            </a:r>
            <a:r>
              <a:rPr lang="en-US" dirty="0" err="1"/>
              <a:t>Wavelet</a:t>
            </a:r>
            <a:r>
              <a:rPr lang="en-US" dirty="0" smtClean="0"/>
              <a:t>/</a:t>
            </a:r>
            <a:r>
              <a:rPr lang="en-US" dirty="0" err="1" smtClean="0"/>
              <a:t>FFT+Time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32385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0.59395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0.19753</a:t>
                      </a:r>
                    </a:p>
                    <a:p>
                      <a:r>
                        <a:rPr lang="en-US" dirty="0" smtClean="0"/>
                        <a:t>FAR: 0.53540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0.60980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0.67232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0.11304</a:t>
                      </a:r>
                    </a:p>
                    <a:p>
                      <a:r>
                        <a:rPr lang="en-US" dirty="0" smtClean="0"/>
                        <a:t>FAR: 0.72449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0.08120</a:t>
                      </a:r>
                    </a:p>
                    <a:p>
                      <a:r>
                        <a:rPr lang="en-US" dirty="0" smtClean="0"/>
                        <a:t>FAR: 0.74579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0.57165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0.79672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0.66224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0.07563</a:t>
                      </a:r>
                    </a:p>
                    <a:p>
                      <a:r>
                        <a:rPr lang="en-US" dirty="0" smtClean="0"/>
                        <a:t>FAR: 0.59005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0.13169</a:t>
                      </a:r>
                    </a:p>
                    <a:p>
                      <a:r>
                        <a:rPr lang="en-US" dirty="0" smtClean="0"/>
                        <a:t>FAR: 0.67118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0.10843</a:t>
                      </a:r>
                    </a:p>
                    <a:p>
                      <a:r>
                        <a:rPr lang="en-US" dirty="0" smtClean="0"/>
                        <a:t>FAR: 0.38766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0.73725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0.13953</a:t>
                      </a:r>
                    </a:p>
                    <a:p>
                      <a:r>
                        <a:rPr lang="en-US" dirty="0" smtClean="0"/>
                        <a:t>FAR: 0.63624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0.05858</a:t>
                      </a:r>
                    </a:p>
                    <a:p>
                      <a:r>
                        <a:rPr lang="en-US" dirty="0" smtClean="0"/>
                        <a:t>FAR: 0.74241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0.66887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0.69227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0.68301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0.52242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0.15254</a:t>
                      </a:r>
                    </a:p>
                    <a:p>
                      <a:r>
                        <a:rPr lang="en-US" dirty="0" smtClean="0"/>
                        <a:t>FAR: 0.42361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0.10860</a:t>
                      </a:r>
                    </a:p>
                    <a:p>
                      <a:r>
                        <a:rPr lang="en-US" dirty="0" smtClean="0"/>
                        <a:t>FAR: 0.61225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0.60445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0.74728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0.67271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0.42554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0.73272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0.05319</a:t>
                      </a:r>
                    </a:p>
                    <a:p>
                      <a:r>
                        <a:rPr lang="en-US" dirty="0" smtClean="0"/>
                        <a:t>FAR: 0.47935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0.84116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0.70367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0.62678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0.09624</a:t>
                      </a:r>
                    </a:p>
                    <a:p>
                      <a:r>
                        <a:rPr lang="en-US" dirty="0" smtClean="0"/>
                        <a:t>FAR: 0.67079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0.12042</a:t>
                      </a:r>
                    </a:p>
                    <a:p>
                      <a:r>
                        <a:rPr lang="en-US" dirty="0" smtClean="0"/>
                        <a:t>FAR: 0.54513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0.12425</a:t>
                      </a:r>
                    </a:p>
                    <a:p>
                      <a:r>
                        <a:rPr lang="en-US" dirty="0" smtClean="0"/>
                        <a:t>FAR: 0.73587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0.10006</a:t>
                      </a:r>
                    </a:p>
                    <a:p>
                      <a:r>
                        <a:rPr lang="en-US" dirty="0" smtClean="0"/>
                        <a:t>FAR: 0.64493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0.09756</a:t>
                      </a:r>
                    </a:p>
                    <a:p>
                      <a:r>
                        <a:rPr lang="en-US" dirty="0" smtClean="0"/>
                        <a:t>FAR: 0.58881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03615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0.63646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0.56214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0.79642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0.09195</a:t>
                      </a:r>
                    </a:p>
                    <a:p>
                      <a:r>
                        <a:rPr lang="en-US" dirty="0" smtClean="0"/>
                        <a:t>FAR: 0.73795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0.10304</a:t>
                      </a:r>
                    </a:p>
                    <a:p>
                      <a:r>
                        <a:rPr lang="en-US" dirty="0" smtClean="0"/>
                        <a:t>FAR: 0.64427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0.67092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0.73900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0.43216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0.48192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0.05882</a:t>
                      </a:r>
                    </a:p>
                    <a:p>
                      <a:r>
                        <a:rPr lang="en-US" dirty="0" smtClean="0"/>
                        <a:t>FAR: 0.74084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0.66501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0.48101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0.03896</a:t>
                      </a:r>
                    </a:p>
                    <a:p>
                      <a:r>
                        <a:rPr lang="en-US" dirty="0" smtClean="0"/>
                        <a:t>FAR: 0.85818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0.63045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0.08787</a:t>
                      </a:r>
                    </a:p>
                    <a:p>
                      <a:r>
                        <a:rPr lang="en-US" dirty="0" smtClean="0"/>
                        <a:t>FAR: 0.76338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0.49966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0.77620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0.65726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0.63318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0.07627</a:t>
                      </a:r>
                    </a:p>
                    <a:p>
                      <a:r>
                        <a:rPr lang="en-US" dirty="0" smtClean="0"/>
                        <a:t>FAR: 0.81848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0.66038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0.68134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0.78372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0.85449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0.11211</a:t>
                      </a:r>
                    </a:p>
                    <a:p>
                      <a:r>
                        <a:rPr lang="en-US" dirty="0" smtClean="0"/>
                        <a:t>FAR: 0.67491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0.10442</a:t>
                      </a:r>
                    </a:p>
                    <a:p>
                      <a:r>
                        <a:rPr lang="en-US" dirty="0" smtClean="0"/>
                        <a:t>FAR: 0.85732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0.18085</a:t>
                      </a:r>
                    </a:p>
                    <a:p>
                      <a:r>
                        <a:rPr lang="en-US" dirty="0" smtClean="0"/>
                        <a:t>FAR: 0.37935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0.08911</a:t>
                      </a:r>
                    </a:p>
                    <a:p>
                      <a:r>
                        <a:rPr lang="en-US" dirty="0" smtClean="0"/>
                        <a:t>FAR: 0.34915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0.11429</a:t>
                      </a:r>
                    </a:p>
                    <a:p>
                      <a:r>
                        <a:rPr lang="en-US" dirty="0" smtClean="0"/>
                        <a:t>FAR: 0.52764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0.11741</a:t>
                      </a:r>
                    </a:p>
                    <a:p>
                      <a:r>
                        <a:rPr lang="en-US" dirty="0" smtClean="0"/>
                        <a:t>FAR: 0.58472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0.10859</a:t>
                      </a:r>
                    </a:p>
                    <a:p>
                      <a:r>
                        <a:rPr lang="en-US" dirty="0" smtClean="0"/>
                        <a:t>FAR: 0.66496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0.12371</a:t>
                      </a:r>
                    </a:p>
                    <a:p>
                      <a:r>
                        <a:rPr lang="en-US" dirty="0" smtClean="0"/>
                        <a:t>FAR: 0.60317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0.10386</a:t>
                      </a:r>
                    </a:p>
                    <a:p>
                      <a:r>
                        <a:rPr lang="en-US" dirty="0" smtClean="0"/>
                        <a:t>FAR: 0.64615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0.10304</a:t>
                      </a:r>
                    </a:p>
                    <a:p>
                      <a:r>
                        <a:rPr lang="en-US" dirty="0" smtClean="0"/>
                        <a:t>FAR: 0.64427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0.09353</a:t>
                      </a:r>
                    </a:p>
                    <a:p>
                      <a:r>
                        <a:rPr lang="en-US" dirty="0" smtClean="0"/>
                        <a:t>FAR: 0.70646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53</cp:revision>
  <dcterms:created xsi:type="dcterms:W3CDTF">2017-10-12T04:52:15Z</dcterms:created>
  <dcterms:modified xsi:type="dcterms:W3CDTF">2018-01-17T06:22:18Z</dcterms:modified>
</cp:coreProperties>
</file>