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</a:t>
            </a:r>
            <a:r>
              <a:rPr lang="en-US" dirty="0"/>
              <a:t>types of </a:t>
            </a:r>
            <a:r>
              <a:rPr lang="en-US" dirty="0" smtClean="0"/>
              <a:t>AE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5026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0.09013</a:t>
                      </a:r>
                    </a:p>
                    <a:p>
                      <a:r>
                        <a:rPr lang="en-US" dirty="0" smtClean="0"/>
                        <a:t>FAR: 0.75259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0.13580</a:t>
                      </a:r>
                    </a:p>
                    <a:p>
                      <a:r>
                        <a:rPr lang="en-US" dirty="0" smtClean="0"/>
                        <a:t>FAR: 0.67855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0.07812</a:t>
                      </a:r>
                    </a:p>
                    <a:p>
                      <a:r>
                        <a:rPr lang="en-US" dirty="0" smtClean="0"/>
                        <a:t>FAR: 0.61404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0.91920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0.13478</a:t>
                      </a:r>
                    </a:p>
                    <a:p>
                      <a:r>
                        <a:rPr lang="en-US" dirty="0" smtClean="0"/>
                        <a:t>FAR: 0.43798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0.11966</a:t>
                      </a:r>
                    </a:p>
                    <a:p>
                      <a:r>
                        <a:rPr lang="en-US" dirty="0" smtClean="0"/>
                        <a:t>FAR: 0.32432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0.09859</a:t>
                      </a:r>
                    </a:p>
                    <a:p>
                      <a:r>
                        <a:rPr lang="en-US" dirty="0" smtClean="0"/>
                        <a:t>FAR: 0.35619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0.19969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0.33043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0.13866</a:t>
                      </a:r>
                    </a:p>
                    <a:p>
                      <a:r>
                        <a:rPr lang="en-US" dirty="0" smtClean="0"/>
                        <a:t>FAR: 0.51832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0.10700</a:t>
                      </a:r>
                    </a:p>
                    <a:p>
                      <a:r>
                        <a:rPr lang="en-US" dirty="0" smtClean="0"/>
                        <a:t>FAR: 0.55849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0.04819</a:t>
                      </a:r>
                    </a:p>
                    <a:p>
                      <a:r>
                        <a:rPr lang="en-US" dirty="0" smtClean="0"/>
                        <a:t>FAR: 0.25422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0.77708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0.05814</a:t>
                      </a:r>
                    </a:p>
                    <a:p>
                      <a:r>
                        <a:rPr lang="en-US" dirty="0" smtClean="0"/>
                        <a:t>FAR: 0.69056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0.11297</a:t>
                      </a:r>
                    </a:p>
                    <a:p>
                      <a:r>
                        <a:rPr lang="en-US" dirty="0" smtClean="0"/>
                        <a:t>FAR: 0.76321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0.08658</a:t>
                      </a:r>
                    </a:p>
                    <a:p>
                      <a:r>
                        <a:rPr lang="en-US" dirty="0" smtClean="0"/>
                        <a:t>FAR: 0.50136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0.62157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0.18824</a:t>
                      </a:r>
                    </a:p>
                    <a:p>
                      <a:r>
                        <a:rPr lang="en-US" dirty="0" smtClean="0"/>
                        <a:t>FAR: 0.58593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0.06742</a:t>
                      </a:r>
                    </a:p>
                    <a:p>
                      <a:r>
                        <a:rPr lang="en-US" dirty="0" smtClean="0"/>
                        <a:t>FAR: 0.75830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0.11017</a:t>
                      </a:r>
                    </a:p>
                    <a:p>
                      <a:r>
                        <a:rPr lang="en-US" dirty="0" smtClean="0"/>
                        <a:t>FAR: 0.67438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0.13122</a:t>
                      </a:r>
                    </a:p>
                    <a:p>
                      <a:r>
                        <a:rPr lang="en-US" dirty="0" smtClean="0"/>
                        <a:t>FAR: 0.67183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0.11940</a:t>
                      </a:r>
                    </a:p>
                    <a:p>
                      <a:r>
                        <a:rPr lang="en-US" dirty="0" smtClean="0"/>
                        <a:t>FAR: 0.44310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0.88405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0.02778</a:t>
                      </a:r>
                    </a:p>
                    <a:p>
                      <a:r>
                        <a:rPr lang="en-US" dirty="0" smtClean="0"/>
                        <a:t>FAR: 0.64853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0.12556</a:t>
                      </a:r>
                    </a:p>
                    <a:p>
                      <a:r>
                        <a:rPr lang="en-US" dirty="0" smtClean="0"/>
                        <a:t>FAR: 0.48006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0.08835</a:t>
                      </a:r>
                    </a:p>
                    <a:p>
                      <a:r>
                        <a:rPr lang="en-US" dirty="0" smtClean="0"/>
                        <a:t>FAR: 0.54592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0.17021</a:t>
                      </a:r>
                    </a:p>
                    <a:p>
                      <a:r>
                        <a:rPr lang="en-US" dirty="0" smtClean="0"/>
                        <a:t>FAR: 0.52935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0.43321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0.06667</a:t>
                      </a:r>
                    </a:p>
                    <a:p>
                      <a:r>
                        <a:rPr lang="en-US" dirty="0" smtClean="0"/>
                        <a:t>FAR: 0.45100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0.08097</a:t>
                      </a:r>
                    </a:p>
                    <a:p>
                      <a:r>
                        <a:rPr lang="en-US" dirty="0" smtClean="0"/>
                        <a:t>FAR: 0.48292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0.10382</a:t>
                      </a:r>
                    </a:p>
                    <a:p>
                      <a:r>
                        <a:rPr lang="en-US" dirty="0" smtClean="0"/>
                        <a:t>FAR: 0.55908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0.10986</a:t>
                      </a:r>
                    </a:p>
                    <a:p>
                      <a:r>
                        <a:rPr lang="en-US" dirty="0" smtClean="0"/>
                        <a:t>FAR: 0.48050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0.12491</a:t>
                      </a:r>
                    </a:p>
                    <a:p>
                      <a:r>
                        <a:rPr lang="en-US" dirty="0" smtClean="0"/>
                        <a:t>FAR: 0.58234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0.06687</a:t>
                      </a:r>
                    </a:p>
                    <a:p>
                      <a:r>
                        <a:rPr lang="en-US" dirty="0" smtClean="0"/>
                        <a:t>FAR: 0.63300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0.11719</a:t>
                      </a:r>
                    </a:p>
                    <a:p>
                      <a:r>
                        <a:rPr lang="en-US" dirty="0" smtClean="0"/>
                        <a:t>FAR: 0.55948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(5 AEs 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(5 AEs 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31714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0.11159</a:t>
                      </a:r>
                    </a:p>
                    <a:p>
                      <a:r>
                        <a:rPr lang="en-US" dirty="0" smtClean="0"/>
                        <a:t>FAR: 0.60381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0.06173</a:t>
                      </a:r>
                    </a:p>
                    <a:p>
                      <a:r>
                        <a:rPr lang="en-US" dirty="0" smtClean="0"/>
                        <a:t>FAR: 0.70005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0.04688</a:t>
                      </a:r>
                    </a:p>
                    <a:p>
                      <a:r>
                        <a:rPr lang="en-US" dirty="0" smtClean="0"/>
                        <a:t>FAR: 0.87795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0.57054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0.13913</a:t>
                      </a:r>
                    </a:p>
                    <a:p>
                      <a:r>
                        <a:rPr lang="en-US" dirty="0" smtClean="0"/>
                        <a:t>FAR: 0.66559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0.08974</a:t>
                      </a:r>
                    </a:p>
                    <a:p>
                      <a:r>
                        <a:rPr lang="en-US" dirty="0" smtClean="0"/>
                        <a:t>FAR: 0.47252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0.23944</a:t>
                      </a:r>
                    </a:p>
                    <a:p>
                      <a:r>
                        <a:rPr lang="en-US" dirty="0" smtClean="0"/>
                        <a:t>FAR: 0.61054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0.04082</a:t>
                      </a:r>
                    </a:p>
                    <a:p>
                      <a:r>
                        <a:rPr lang="en-US" dirty="0" smtClean="0"/>
                        <a:t>FAR: 0.37071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0.60503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0.09664</a:t>
                      </a:r>
                    </a:p>
                    <a:p>
                      <a:r>
                        <a:rPr lang="en-US" dirty="0" smtClean="0"/>
                        <a:t>FAR: 0.53944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0.71304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0.36287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0.66780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0.09302</a:t>
                      </a:r>
                    </a:p>
                    <a:p>
                      <a:r>
                        <a:rPr lang="en-US" dirty="0" smtClean="0"/>
                        <a:t>FAR: 0.70125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0.10042</a:t>
                      </a:r>
                    </a:p>
                    <a:p>
                      <a:r>
                        <a:rPr lang="en-US" dirty="0" smtClean="0"/>
                        <a:t>FAR: 0.64115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0.08225</a:t>
                      </a:r>
                    </a:p>
                    <a:p>
                      <a:r>
                        <a:rPr lang="en-US" dirty="0" smtClean="0"/>
                        <a:t>FAR: 0.59929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0.04348</a:t>
                      </a:r>
                    </a:p>
                    <a:p>
                      <a:r>
                        <a:rPr lang="en-US" dirty="0" smtClean="0"/>
                        <a:t>FAR: 0.49542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0.56414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0.14607</a:t>
                      </a:r>
                    </a:p>
                    <a:p>
                      <a:r>
                        <a:rPr lang="en-US" dirty="0" smtClean="0"/>
                        <a:t>FAR: 0.70942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0.07627</a:t>
                      </a:r>
                    </a:p>
                    <a:p>
                      <a:r>
                        <a:rPr lang="en-US" dirty="0" smtClean="0"/>
                        <a:t>FAR: 0.41630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0.75160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0.07463</a:t>
                      </a:r>
                    </a:p>
                    <a:p>
                      <a:r>
                        <a:rPr lang="en-US" dirty="0" smtClean="0"/>
                        <a:t>FAR: 0.66970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0.03030</a:t>
                      </a:r>
                    </a:p>
                    <a:p>
                      <a:r>
                        <a:rPr lang="en-US" dirty="0" smtClean="0"/>
                        <a:t>FAR: 0.88216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0.81390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0.13901</a:t>
                      </a:r>
                    </a:p>
                    <a:p>
                      <a:r>
                        <a:rPr lang="en-US" dirty="0" smtClean="0"/>
                        <a:t>FAR: 0.71731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0.05221</a:t>
                      </a:r>
                    </a:p>
                    <a:p>
                      <a:r>
                        <a:rPr lang="en-US" dirty="0" smtClean="0"/>
                        <a:t>FAR: 0.81716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0.12766</a:t>
                      </a:r>
                    </a:p>
                    <a:p>
                      <a:r>
                        <a:rPr lang="en-US" dirty="0" smtClean="0"/>
                        <a:t>FAR: 0.42174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0.14851</a:t>
                      </a:r>
                    </a:p>
                    <a:p>
                      <a:r>
                        <a:rPr lang="en-US" dirty="0" smtClean="0"/>
                        <a:t>FAR: 0.25580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0.28472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0.08907</a:t>
                      </a:r>
                    </a:p>
                    <a:p>
                      <a:r>
                        <a:rPr lang="en-US" dirty="0" smtClean="0"/>
                        <a:t>FAR: 0.66232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0.08957</a:t>
                      </a:r>
                    </a:p>
                    <a:p>
                      <a:r>
                        <a:rPr lang="en-US" dirty="0" smtClean="0"/>
                        <a:t>FAR: 0.65957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0.10722</a:t>
                      </a:r>
                    </a:p>
                    <a:p>
                      <a:r>
                        <a:rPr lang="en-US" dirty="0" smtClean="0"/>
                        <a:t>FAR: 0.54339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0.07701</a:t>
                      </a:r>
                    </a:p>
                    <a:p>
                      <a:r>
                        <a:rPr lang="en-US" dirty="0" smtClean="0"/>
                        <a:t>FAR: 0.60309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0.10324</a:t>
                      </a:r>
                    </a:p>
                    <a:p>
                      <a:r>
                        <a:rPr lang="en-US" dirty="0" smtClean="0"/>
                        <a:t>FAR: 0.61414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0.10676</a:t>
                      </a:r>
                    </a:p>
                    <a:p>
                      <a:r>
                        <a:rPr lang="en-US" smtClean="0"/>
                        <a:t>FAR: 0.60702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42</cp:revision>
  <dcterms:created xsi:type="dcterms:W3CDTF">2017-10-12T04:52:15Z</dcterms:created>
  <dcterms:modified xsi:type="dcterms:W3CDTF">2018-01-17T15:16:16Z</dcterms:modified>
</cp:coreProperties>
</file>