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</a:t>
            </a:r>
            <a:r>
              <a:rPr lang="ru-RU" dirty="0" smtClean="0"/>
              <a:t>1</a:t>
            </a:r>
            <a:r>
              <a:rPr lang="en-US" dirty="0" smtClean="0"/>
              <a:t> type </a:t>
            </a:r>
            <a:r>
              <a:rPr lang="en-US" dirty="0"/>
              <a:t>of </a:t>
            </a:r>
            <a:r>
              <a:rPr lang="en-US" dirty="0" smtClean="0"/>
              <a:t>AE 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03505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0.23605</a:t>
                      </a:r>
                    </a:p>
                    <a:p>
                      <a:r>
                        <a:rPr lang="en-US" dirty="0" smtClean="0"/>
                        <a:t>FAR: 0.00935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0.17284</a:t>
                      </a:r>
                    </a:p>
                    <a:p>
                      <a:r>
                        <a:rPr lang="en-US" dirty="0" smtClean="0"/>
                        <a:t>FAR: 0.00315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0.28387</a:t>
                      </a:r>
                    </a:p>
                    <a:p>
                      <a:r>
                        <a:rPr lang="en-US" dirty="0" smtClean="0"/>
                        <a:t>FAR: 0.16771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0.37931</a:t>
                      </a:r>
                    </a:p>
                    <a:p>
                      <a:r>
                        <a:rPr lang="en-US" dirty="0" smtClean="0"/>
                        <a:t>FAR: 0.00402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0.44783</a:t>
                      </a:r>
                    </a:p>
                    <a:p>
                      <a:r>
                        <a:rPr lang="en-US" dirty="0" smtClean="0"/>
                        <a:t>FAR: 0.02082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0.39316</a:t>
                      </a:r>
                    </a:p>
                    <a:p>
                      <a:r>
                        <a:rPr lang="en-US" dirty="0" smtClean="0"/>
                        <a:t>FAR: 0.01940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0.12676</a:t>
                      </a:r>
                    </a:p>
                    <a:p>
                      <a:r>
                        <a:rPr lang="en-US" dirty="0" smtClean="0"/>
                        <a:t>FAR: 0.00205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0.53061</a:t>
                      </a:r>
                    </a:p>
                    <a:p>
                      <a:r>
                        <a:rPr lang="en-US" dirty="0" smtClean="0"/>
                        <a:t>FAR: 0.00102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0.42857</a:t>
                      </a:r>
                    </a:p>
                    <a:p>
                      <a:r>
                        <a:rPr lang="en-US" dirty="0" smtClean="0"/>
                        <a:t>FAR: 0.00915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0.54202</a:t>
                      </a:r>
                    </a:p>
                    <a:p>
                      <a:r>
                        <a:rPr lang="en-US" dirty="0" smtClean="0"/>
                        <a:t>FAR: 0.02164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0.36626</a:t>
                      </a:r>
                    </a:p>
                    <a:p>
                      <a:r>
                        <a:rPr lang="en-US" dirty="0" smtClean="0"/>
                        <a:t>FAR: 0.01269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0.25301</a:t>
                      </a:r>
                    </a:p>
                    <a:p>
                      <a:r>
                        <a:rPr lang="en-US" dirty="0" smtClean="0"/>
                        <a:t>FAR: 0.00053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0.44156</a:t>
                      </a:r>
                    </a:p>
                    <a:p>
                      <a:r>
                        <a:rPr lang="en-US" dirty="0" smtClean="0"/>
                        <a:t>FAR: 0.00437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0.45349</a:t>
                      </a:r>
                    </a:p>
                    <a:p>
                      <a:r>
                        <a:rPr lang="en-US" dirty="0" smtClean="0"/>
                        <a:t>FAR: 0.00134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0.44351</a:t>
                      </a:r>
                    </a:p>
                    <a:p>
                      <a:r>
                        <a:rPr lang="en-US" dirty="0" smtClean="0"/>
                        <a:t>FAR: 0.01602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0.49784</a:t>
                      </a:r>
                    </a:p>
                    <a:p>
                      <a:r>
                        <a:rPr lang="en-US" dirty="0" smtClean="0"/>
                        <a:t>FAR: 0.02037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0.49488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0.51765</a:t>
                      </a:r>
                    </a:p>
                    <a:p>
                      <a:r>
                        <a:rPr lang="en-US" dirty="0" smtClean="0"/>
                        <a:t>FAR: 0.01535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0.42697</a:t>
                      </a:r>
                    </a:p>
                    <a:p>
                      <a:r>
                        <a:rPr lang="en-US" dirty="0" smtClean="0"/>
                        <a:t>FAR: 0.00493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0.62288</a:t>
                      </a:r>
                    </a:p>
                    <a:p>
                      <a:r>
                        <a:rPr lang="en-US" dirty="0" smtClean="0"/>
                        <a:t>FAR: 0.01871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0.29412</a:t>
                      </a:r>
                    </a:p>
                    <a:p>
                      <a:r>
                        <a:rPr lang="en-US" dirty="0" smtClean="0"/>
                        <a:t>FAR: 0.01885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0.49615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0.49907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0.51389</a:t>
                      </a:r>
                    </a:p>
                    <a:p>
                      <a:r>
                        <a:rPr lang="en-US" dirty="0" smtClean="0"/>
                        <a:t>FAR: 0.00345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0.43049</a:t>
                      </a:r>
                    </a:p>
                    <a:p>
                      <a:r>
                        <a:rPr lang="en-US" dirty="0" smtClean="0"/>
                        <a:t>FAR: 0.00757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0.26908</a:t>
                      </a:r>
                    </a:p>
                    <a:p>
                      <a:r>
                        <a:rPr lang="en-US" dirty="0" smtClean="0"/>
                        <a:t>FAR: 0.00465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0.15957</a:t>
                      </a:r>
                    </a:p>
                    <a:p>
                      <a:r>
                        <a:rPr lang="en-US" dirty="0" smtClean="0"/>
                        <a:t>FAR: 0.00054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0.66337</a:t>
                      </a:r>
                    </a:p>
                    <a:p>
                      <a:r>
                        <a:rPr lang="en-US" dirty="0" smtClean="0"/>
                        <a:t>FAR: 0.00258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0.46667</a:t>
                      </a:r>
                    </a:p>
                    <a:p>
                      <a:r>
                        <a:rPr lang="en-US" dirty="0" smtClean="0"/>
                        <a:t>FAR: 0.00279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0.41700</a:t>
                      </a:r>
                    </a:p>
                    <a:p>
                      <a:r>
                        <a:rPr lang="en-US" dirty="0" smtClean="0"/>
                        <a:t>FAR: 0.01391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0.34275</a:t>
                      </a:r>
                    </a:p>
                    <a:p>
                      <a:r>
                        <a:rPr lang="en-US" dirty="0" smtClean="0"/>
                        <a:t>FAR: 0.01422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0.28387</a:t>
                      </a:r>
                    </a:p>
                    <a:p>
                      <a:r>
                        <a:rPr lang="en-US" dirty="0" smtClean="0"/>
                        <a:t>FAR: 0.16771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0.53058</a:t>
                      </a:r>
                    </a:p>
                    <a:p>
                      <a:r>
                        <a:rPr lang="en-US" dirty="0" smtClean="0"/>
                        <a:t>FAR: 0.08754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0.44482</a:t>
                      </a:r>
                    </a:p>
                    <a:p>
                      <a:r>
                        <a:rPr lang="en-US" dirty="0" smtClean="0"/>
                        <a:t>FAR: 0.00428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0.48396</a:t>
                      </a:r>
                    </a:p>
                    <a:p>
                      <a:r>
                        <a:rPr lang="en-US" dirty="0" smtClean="0"/>
                        <a:t>FAR: 0.01645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ru-RU" dirty="0" smtClean="0"/>
              <a:t>1</a:t>
            </a:r>
            <a:r>
              <a:rPr lang="en-US" dirty="0" smtClean="0"/>
              <a:t> AE 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</a:t>
            </a:r>
            <a:r>
              <a:rPr lang="ru-RU" dirty="0"/>
              <a:t>1</a:t>
            </a:r>
            <a:r>
              <a:rPr lang="en-US" dirty="0" smtClean="0"/>
              <a:t> AE </a:t>
            </a:r>
            <a:r>
              <a:rPr lang="en-US" dirty="0"/>
              <a:t>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96477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0.21459</a:t>
                      </a:r>
                    </a:p>
                    <a:p>
                      <a:r>
                        <a:rPr lang="en-US" dirty="0" smtClean="0"/>
                        <a:t>FAR: 0.00255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0.18519</a:t>
                      </a:r>
                    </a:p>
                    <a:p>
                      <a:r>
                        <a:rPr lang="en-US" dirty="0" smtClean="0"/>
                        <a:t>FAR: 0.00052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0.49930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0.45977</a:t>
                      </a:r>
                    </a:p>
                    <a:p>
                      <a:r>
                        <a:rPr lang="en-US" dirty="0" smtClean="0"/>
                        <a:t>FAR: 0.00893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0.46522</a:t>
                      </a:r>
                    </a:p>
                    <a:p>
                      <a:r>
                        <a:rPr lang="en-US" dirty="0" smtClean="0"/>
                        <a:t>FAR: 0.01540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0.35470</a:t>
                      </a:r>
                    </a:p>
                    <a:p>
                      <a:r>
                        <a:rPr lang="en-US" dirty="0" smtClean="0"/>
                        <a:t>FAR: 0.01429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0.30986</a:t>
                      </a:r>
                    </a:p>
                    <a:p>
                      <a:r>
                        <a:rPr lang="en-US" dirty="0" smtClean="0"/>
                        <a:t>FAR: 0.00051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0.50000</a:t>
                      </a:r>
                    </a:p>
                    <a:p>
                      <a:r>
                        <a:rPr lang="en-US" dirty="0" smtClean="0"/>
                        <a:t>FAR: 0.00461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0.37755</a:t>
                      </a:r>
                    </a:p>
                    <a:p>
                      <a:r>
                        <a:rPr lang="en-US" dirty="0" smtClean="0"/>
                        <a:t>FAR: 0.01236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0.33193</a:t>
                      </a:r>
                    </a:p>
                    <a:p>
                      <a:r>
                        <a:rPr lang="en-US" dirty="0" smtClean="0"/>
                        <a:t>FAR: 0.01585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0.35802</a:t>
                      </a:r>
                    </a:p>
                    <a:p>
                      <a:r>
                        <a:rPr lang="en-US" dirty="0" smtClean="0"/>
                        <a:t>FAR: 0.01063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0.49781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0.38961</a:t>
                      </a:r>
                    </a:p>
                    <a:p>
                      <a:r>
                        <a:rPr lang="en-US" dirty="0" smtClean="0"/>
                        <a:t>FAR: 0.00923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0.31395</a:t>
                      </a:r>
                    </a:p>
                    <a:p>
                      <a:r>
                        <a:rPr lang="en-US" dirty="0" smtClean="0"/>
                        <a:t>FAR: 0.00134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0.35146</a:t>
                      </a:r>
                    </a:p>
                    <a:p>
                      <a:r>
                        <a:rPr lang="en-US" dirty="0" smtClean="0"/>
                        <a:t>FAR: 0.02540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0.35931</a:t>
                      </a:r>
                    </a:p>
                    <a:p>
                      <a:r>
                        <a:rPr lang="en-US" dirty="0" smtClean="0"/>
                        <a:t>FAR: 0.01290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0.49713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0.32941</a:t>
                      </a:r>
                    </a:p>
                    <a:p>
                      <a:r>
                        <a:rPr lang="en-US" dirty="0" smtClean="0"/>
                        <a:t>FAR: 0.00198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0.39326</a:t>
                      </a:r>
                    </a:p>
                    <a:p>
                      <a:r>
                        <a:rPr lang="en-US" dirty="0" smtClean="0"/>
                        <a:t>FAR: 0.01076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0.51271</a:t>
                      </a:r>
                    </a:p>
                    <a:p>
                      <a:r>
                        <a:rPr lang="en-US" dirty="0" smtClean="0"/>
                        <a:t>FAR: 0.02144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0.45249</a:t>
                      </a:r>
                    </a:p>
                    <a:p>
                      <a:r>
                        <a:rPr lang="en-US" dirty="0" smtClean="0"/>
                        <a:t>FAR: 0.01060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0.40299</a:t>
                      </a:r>
                    </a:p>
                    <a:p>
                      <a:r>
                        <a:rPr lang="en-US" dirty="0" smtClean="0"/>
                        <a:t>FAR: 0.00253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0.40909</a:t>
                      </a:r>
                    </a:p>
                    <a:p>
                      <a:r>
                        <a:rPr lang="en-US" dirty="0" smtClean="0"/>
                        <a:t>FAR: 0.00047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0.48611</a:t>
                      </a:r>
                    </a:p>
                    <a:p>
                      <a:r>
                        <a:rPr lang="en-US" dirty="0" smtClean="0"/>
                        <a:t>FAR: 0.00216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0.45291</a:t>
                      </a:r>
                    </a:p>
                    <a:p>
                      <a:r>
                        <a:rPr lang="en-US" dirty="0" smtClean="0"/>
                        <a:t>FAR: 0.03348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0.20482</a:t>
                      </a:r>
                    </a:p>
                    <a:p>
                      <a:r>
                        <a:rPr lang="en-US" dirty="0" smtClean="0"/>
                        <a:t>FAR: 0.01275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0.49099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0.27723</a:t>
                      </a:r>
                    </a:p>
                    <a:p>
                      <a:r>
                        <a:rPr lang="en-US" dirty="0" smtClean="0"/>
                        <a:t>FAR: 0.00670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0.45714</a:t>
                      </a:r>
                    </a:p>
                    <a:p>
                      <a:r>
                        <a:rPr lang="en-US" dirty="0" smtClean="0"/>
                        <a:t>FAR: 0.00418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0.35223</a:t>
                      </a:r>
                    </a:p>
                    <a:p>
                      <a:r>
                        <a:rPr lang="en-US" dirty="0" smtClean="0"/>
                        <a:t>FAR: 0.02455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0.32399</a:t>
                      </a:r>
                    </a:p>
                    <a:p>
                      <a:r>
                        <a:rPr lang="en-US" dirty="0" smtClean="0"/>
                        <a:t>FAR: 0.01062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0.39733</a:t>
                      </a:r>
                    </a:p>
                    <a:p>
                      <a:r>
                        <a:rPr lang="en-US" dirty="0" smtClean="0"/>
                        <a:t>FAR: 0.25059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0.40077</a:t>
                      </a:r>
                    </a:p>
                    <a:p>
                      <a:r>
                        <a:rPr lang="en-US" dirty="0" smtClean="0"/>
                        <a:t>FAR: 0.08717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0.41463</a:t>
                      </a:r>
                    </a:p>
                    <a:p>
                      <a:r>
                        <a:rPr lang="en-US" dirty="0" smtClean="0"/>
                        <a:t>FAR: 0.00662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0.41108</a:t>
                      </a:r>
                    </a:p>
                    <a:p>
                      <a:r>
                        <a:rPr lang="en-US" dirty="0" smtClean="0"/>
                        <a:t>FAR: 0.02269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57</cp:revision>
  <dcterms:created xsi:type="dcterms:W3CDTF">2017-10-12T04:52:15Z</dcterms:created>
  <dcterms:modified xsi:type="dcterms:W3CDTF">2018-01-16T20:41:51Z</dcterms:modified>
</cp:coreProperties>
</file>