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</a:t>
            </a:r>
            <a:r>
              <a:rPr lang="en-US" dirty="0" smtClean="0"/>
              <a:t>(3 types </a:t>
            </a:r>
            <a:r>
              <a:rPr lang="en-US" dirty="0"/>
              <a:t>of </a:t>
            </a:r>
            <a:r>
              <a:rPr lang="en-US" dirty="0" smtClean="0"/>
              <a:t>AE </a:t>
            </a:r>
            <a:r>
              <a:rPr lang="en-US" dirty="0"/>
              <a:t>(</a:t>
            </a:r>
            <a:r>
              <a:rPr lang="en-US" dirty="0" err="1" smtClean="0"/>
              <a:t>Statistical+Time</a:t>
            </a:r>
            <a:r>
              <a:rPr lang="en-US" dirty="0" smtClean="0"/>
              <a:t>/</a:t>
            </a:r>
            <a:r>
              <a:rPr lang="en-US" dirty="0" err="1" smtClean="0"/>
              <a:t>FFT+Wavelet</a:t>
            </a:r>
            <a:r>
              <a:rPr lang="en-US" dirty="0"/>
              <a:t>) </a:t>
            </a:r>
            <a:r>
              <a:rPr lang="en-US" dirty="0" smtClean="0"/>
              <a:t>with 3 </a:t>
            </a:r>
            <a:r>
              <a:rPr lang="en-US" dirty="0"/>
              <a:t>hidden </a:t>
            </a:r>
            <a:r>
              <a:rPr lang="en-US" dirty="0" smtClean="0"/>
              <a:t>layer)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795425"/>
              </p:ext>
            </p:extLst>
          </p:nvPr>
        </p:nvGraphicFramePr>
        <p:xfrm>
          <a:off x="681318" y="1517219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6393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0.09013</a:t>
                      </a:r>
                    </a:p>
                    <a:p>
                      <a:r>
                        <a:rPr lang="en-US" dirty="0" smtClean="0"/>
                        <a:t>FAR: 0.81143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0.07407</a:t>
                      </a:r>
                    </a:p>
                    <a:p>
                      <a:r>
                        <a:rPr lang="en-US" dirty="0" smtClean="0"/>
                        <a:t>FAR: 0.56948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0.07812</a:t>
                      </a:r>
                    </a:p>
                    <a:p>
                      <a:r>
                        <a:rPr lang="en-US" dirty="0" smtClean="0"/>
                        <a:t>FAR: 0.35533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0.11494</a:t>
                      </a:r>
                    </a:p>
                    <a:p>
                      <a:r>
                        <a:rPr lang="en-US" dirty="0" smtClean="0"/>
                        <a:t>FAR: 0.55045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0.05652</a:t>
                      </a:r>
                    </a:p>
                    <a:p>
                      <a:r>
                        <a:rPr lang="en-US" dirty="0" smtClean="0"/>
                        <a:t>FAR: 0.85074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0.08547</a:t>
                      </a:r>
                    </a:p>
                    <a:p>
                      <a:r>
                        <a:rPr lang="en-US" dirty="0" smtClean="0"/>
                        <a:t>FAR: 0.69321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0.15493</a:t>
                      </a:r>
                    </a:p>
                    <a:p>
                      <a:r>
                        <a:rPr lang="en-US" dirty="0" smtClean="0"/>
                        <a:t>FAR: 0.37513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0.11224</a:t>
                      </a:r>
                    </a:p>
                    <a:p>
                      <a:r>
                        <a:rPr lang="en-US" dirty="0" smtClean="0"/>
                        <a:t>FAR: 0.46237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0.14286</a:t>
                      </a:r>
                    </a:p>
                    <a:p>
                      <a:r>
                        <a:rPr lang="en-US" dirty="0" smtClean="0"/>
                        <a:t>FAR: 0.64211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0.08403</a:t>
                      </a:r>
                    </a:p>
                    <a:p>
                      <a:r>
                        <a:rPr lang="en-US" dirty="0" smtClean="0"/>
                        <a:t>FAR: 0.48918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0.11523</a:t>
                      </a:r>
                    </a:p>
                    <a:p>
                      <a:r>
                        <a:rPr lang="en-US" dirty="0" smtClean="0"/>
                        <a:t>FAR: 0.64220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0.14458</a:t>
                      </a:r>
                    </a:p>
                    <a:p>
                      <a:r>
                        <a:rPr lang="en-US" dirty="0" smtClean="0"/>
                        <a:t>FAR: 0.44884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0.05195</a:t>
                      </a:r>
                    </a:p>
                    <a:p>
                      <a:r>
                        <a:rPr lang="en-US" dirty="0" smtClean="0"/>
                        <a:t>FAR: 0.66877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0.11628</a:t>
                      </a:r>
                    </a:p>
                    <a:p>
                      <a:r>
                        <a:rPr lang="en-US" dirty="0" smtClean="0"/>
                        <a:t>FAR: 0.32458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0.06695</a:t>
                      </a:r>
                    </a:p>
                    <a:p>
                      <a:r>
                        <a:rPr lang="en-US" dirty="0" smtClean="0"/>
                        <a:t>FAR: 0.78657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0.13420</a:t>
                      </a:r>
                    </a:p>
                    <a:p>
                      <a:r>
                        <a:rPr lang="en-US" dirty="0" smtClean="0"/>
                        <a:t>FAR: 0.65580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0.11594</a:t>
                      </a:r>
                    </a:p>
                    <a:p>
                      <a:r>
                        <a:rPr lang="en-US" dirty="0" smtClean="0"/>
                        <a:t>FAR: 0.75788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0.08235</a:t>
                      </a:r>
                    </a:p>
                    <a:p>
                      <a:r>
                        <a:rPr lang="en-US" dirty="0" smtClean="0"/>
                        <a:t>FAR: 0.69391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0.05618</a:t>
                      </a:r>
                    </a:p>
                    <a:p>
                      <a:r>
                        <a:rPr lang="en-US" dirty="0" smtClean="0"/>
                        <a:t>FAR: 0.62511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0.12288</a:t>
                      </a:r>
                    </a:p>
                    <a:p>
                      <a:r>
                        <a:rPr lang="en-US" dirty="0" smtClean="0"/>
                        <a:t>FAR: 0.64937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0.08145</a:t>
                      </a:r>
                    </a:p>
                    <a:p>
                      <a:r>
                        <a:rPr lang="en-US" dirty="0" smtClean="0"/>
                        <a:t>FAR: 0.69303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0.14925</a:t>
                      </a:r>
                    </a:p>
                    <a:p>
                      <a:r>
                        <a:rPr lang="en-US" dirty="0" smtClean="0"/>
                        <a:t>FAR: 0.44815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0.13636</a:t>
                      </a:r>
                    </a:p>
                    <a:p>
                      <a:r>
                        <a:rPr lang="en-US" dirty="0" smtClean="0"/>
                        <a:t>FAR: 0.73261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0.65278</a:t>
                      </a:r>
                    </a:p>
                    <a:p>
                      <a:r>
                        <a:rPr lang="en-US" dirty="0" smtClean="0"/>
                        <a:t>FAR: 0.26295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0.10762</a:t>
                      </a:r>
                    </a:p>
                    <a:p>
                      <a:r>
                        <a:rPr lang="en-US" dirty="0" smtClean="0"/>
                        <a:t>FAR: 0.81508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0.11647</a:t>
                      </a:r>
                    </a:p>
                    <a:p>
                      <a:r>
                        <a:rPr lang="en-US" dirty="0" smtClean="0"/>
                        <a:t>FAR: 0.82388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0.12766</a:t>
                      </a:r>
                    </a:p>
                    <a:p>
                      <a:r>
                        <a:rPr lang="en-US" dirty="0" smtClean="0"/>
                        <a:t>FAR: 0.51793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0.07921</a:t>
                      </a:r>
                    </a:p>
                    <a:p>
                      <a:r>
                        <a:rPr lang="en-US" dirty="0" smtClean="0"/>
                        <a:t>FAR: 0.43063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0.10476</a:t>
                      </a:r>
                    </a:p>
                    <a:p>
                      <a:r>
                        <a:rPr lang="en-US" dirty="0" smtClean="0"/>
                        <a:t>FAR: 0.52578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0.10931</a:t>
                      </a:r>
                    </a:p>
                    <a:p>
                      <a:r>
                        <a:rPr lang="en-US" dirty="0" smtClean="0"/>
                        <a:t>FAR: 0.65099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0.10382</a:t>
                      </a:r>
                    </a:p>
                    <a:p>
                      <a:r>
                        <a:rPr lang="en-US" dirty="0" smtClean="0"/>
                        <a:t>FAR: 0.71993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0.12774</a:t>
                      </a:r>
                    </a:p>
                    <a:p>
                      <a:r>
                        <a:rPr lang="en-US" dirty="0" smtClean="0"/>
                        <a:t>FAR: 0.51957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0.09004</a:t>
                      </a:r>
                    </a:p>
                    <a:p>
                      <a:r>
                        <a:rPr lang="en-US" dirty="0" smtClean="0"/>
                        <a:t>FAR: 0.55727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0.19797</a:t>
                      </a:r>
                    </a:p>
                    <a:p>
                      <a:r>
                        <a:rPr lang="en-US" dirty="0" smtClean="0"/>
                        <a:t>FAR: 0.48850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0.09122</a:t>
                      </a:r>
                    </a:p>
                    <a:p>
                      <a:r>
                        <a:rPr lang="en-US" dirty="0" smtClean="0"/>
                        <a:t>FAR: 0.70699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filtered data with One-class SVMs (3 AEs </a:t>
            </a:r>
            <a:r>
              <a:rPr lang="en-US" dirty="0"/>
              <a:t>(</a:t>
            </a:r>
            <a:r>
              <a:rPr lang="en-US" dirty="0" err="1"/>
              <a:t>Statistical+Time</a:t>
            </a:r>
            <a:r>
              <a:rPr lang="en-US" dirty="0"/>
              <a:t>/</a:t>
            </a:r>
            <a:r>
              <a:rPr lang="en-US" dirty="0" err="1"/>
              <a:t>FFT+Wavelet</a:t>
            </a:r>
            <a:r>
              <a:rPr lang="en-US" dirty="0"/>
              <a:t>) </a:t>
            </a:r>
            <a:r>
              <a:rPr lang="en-US" dirty="0" smtClean="0"/>
              <a:t>with </a:t>
            </a:r>
            <a:r>
              <a:rPr lang="en-US" dirty="0"/>
              <a:t>3</a:t>
            </a:r>
            <a:r>
              <a:rPr lang="en-US" dirty="0" smtClean="0"/>
              <a:t> hidden layer)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795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Title: Average FAR and FRR for all Activities for all users using AE features from non-</a:t>
            </a:r>
            <a:r>
              <a:rPr lang="en-US" dirty="0" smtClean="0"/>
              <a:t>filtered </a:t>
            </a:r>
            <a:r>
              <a:rPr lang="en-US" dirty="0"/>
              <a:t>data with One-class SVMs </a:t>
            </a:r>
            <a:r>
              <a:rPr lang="en-US" dirty="0" smtClean="0"/>
              <a:t>(3 </a:t>
            </a:r>
            <a:r>
              <a:rPr lang="en-US" dirty="0"/>
              <a:t>AEs (</a:t>
            </a:r>
            <a:r>
              <a:rPr lang="en-US" dirty="0" err="1"/>
              <a:t>Statistical+Time</a:t>
            </a:r>
            <a:r>
              <a:rPr lang="en-US" dirty="0"/>
              <a:t>/</a:t>
            </a:r>
            <a:r>
              <a:rPr lang="en-US" dirty="0" err="1"/>
              <a:t>FFT+Wavelet</a:t>
            </a:r>
            <a:r>
              <a:rPr lang="en-US" dirty="0"/>
              <a:t>) with </a:t>
            </a:r>
            <a:r>
              <a:rPr lang="en-US" dirty="0" smtClean="0"/>
              <a:t>3 </a:t>
            </a:r>
            <a:r>
              <a:rPr lang="en-US" dirty="0"/>
              <a:t>hidden layer)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593105"/>
              </p:ext>
            </p:extLst>
          </p:nvPr>
        </p:nvGraphicFramePr>
        <p:xfrm>
          <a:off x="607746" y="1247605"/>
          <a:ext cx="11008658" cy="51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6559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0.12876</a:t>
                      </a:r>
                    </a:p>
                    <a:p>
                      <a:r>
                        <a:rPr lang="en-US" dirty="0" smtClean="0"/>
                        <a:t>FAR: 0.55926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0.18519</a:t>
                      </a:r>
                    </a:p>
                    <a:p>
                      <a:r>
                        <a:rPr lang="en-US" dirty="0" smtClean="0"/>
                        <a:t>FAR: 0.54641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0.09375</a:t>
                      </a:r>
                    </a:p>
                    <a:p>
                      <a:r>
                        <a:rPr lang="en-US" dirty="0" smtClean="0"/>
                        <a:t>FAR: 0.57304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0.03448</a:t>
                      </a:r>
                    </a:p>
                    <a:p>
                      <a:r>
                        <a:rPr lang="en-US" dirty="0" smtClean="0"/>
                        <a:t>FAR: 0.66429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0.12609</a:t>
                      </a:r>
                    </a:p>
                    <a:p>
                      <a:r>
                        <a:rPr lang="en-US" dirty="0" smtClean="0"/>
                        <a:t>FAR: 0.58284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0.11111</a:t>
                      </a:r>
                    </a:p>
                    <a:p>
                      <a:r>
                        <a:rPr lang="en-US" dirty="0" smtClean="0"/>
                        <a:t>FAR: 0.77063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0.11268</a:t>
                      </a:r>
                    </a:p>
                    <a:p>
                      <a:r>
                        <a:rPr lang="en-US" dirty="0" smtClean="0"/>
                        <a:t>FAR: 0.38536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0.08163</a:t>
                      </a:r>
                    </a:p>
                    <a:p>
                      <a:r>
                        <a:rPr lang="en-US" dirty="0" smtClean="0"/>
                        <a:t>FAR: 0.54071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0.40816</a:t>
                      </a:r>
                    </a:p>
                    <a:p>
                      <a:r>
                        <a:rPr lang="en-US" dirty="0" smtClean="0"/>
                        <a:t>FAR: 0.52815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0.09664</a:t>
                      </a:r>
                    </a:p>
                    <a:p>
                      <a:r>
                        <a:rPr lang="en-US" dirty="0" smtClean="0"/>
                        <a:t>FAR: 0.60453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0.11934</a:t>
                      </a:r>
                    </a:p>
                    <a:p>
                      <a:r>
                        <a:rPr lang="en-US" dirty="0" smtClean="0"/>
                        <a:t>FAR: 0.56998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0.02410</a:t>
                      </a:r>
                    </a:p>
                    <a:p>
                      <a:r>
                        <a:rPr lang="en-US" dirty="0" smtClean="0"/>
                        <a:t>FAR: 0.52901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0.14286</a:t>
                      </a:r>
                    </a:p>
                    <a:p>
                      <a:r>
                        <a:rPr lang="en-US" dirty="0" smtClean="0"/>
                        <a:t>FAR: 0.69451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0.05814</a:t>
                      </a:r>
                    </a:p>
                    <a:p>
                      <a:r>
                        <a:rPr lang="en-US" dirty="0" smtClean="0"/>
                        <a:t>FAR: 0.72841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0.10460</a:t>
                      </a:r>
                    </a:p>
                    <a:p>
                      <a:r>
                        <a:rPr lang="en-US" dirty="0" smtClean="0"/>
                        <a:t>FAR: 0.67559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0.09091</a:t>
                      </a:r>
                    </a:p>
                    <a:p>
                      <a:r>
                        <a:rPr lang="en-US" dirty="0" smtClean="0"/>
                        <a:t>FAR: 0.71809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0.50862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0.12941</a:t>
                      </a:r>
                    </a:p>
                    <a:p>
                      <a:r>
                        <a:rPr lang="en-US" dirty="0" smtClean="0"/>
                        <a:t>FAR: 0.59534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0.05618</a:t>
                      </a:r>
                    </a:p>
                    <a:p>
                      <a:r>
                        <a:rPr lang="en-US" dirty="0" smtClean="0"/>
                        <a:t>FAR: 0.54305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0.08475</a:t>
                      </a:r>
                    </a:p>
                    <a:p>
                      <a:r>
                        <a:rPr lang="en-US" dirty="0" smtClean="0"/>
                        <a:t>FAR: 0.43807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0.12670</a:t>
                      </a:r>
                    </a:p>
                    <a:p>
                      <a:r>
                        <a:rPr lang="en-US" dirty="0" smtClean="0"/>
                        <a:t>FAR: 0.59273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0.08955</a:t>
                      </a:r>
                    </a:p>
                    <a:p>
                      <a:r>
                        <a:rPr lang="en-US" dirty="0" smtClean="0"/>
                        <a:t>FAR: 0.58928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0.12121</a:t>
                      </a:r>
                    </a:p>
                    <a:p>
                      <a:r>
                        <a:rPr lang="en-US" dirty="0" smtClean="0"/>
                        <a:t>FAR: 0.69853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0.13889</a:t>
                      </a:r>
                    </a:p>
                    <a:p>
                      <a:r>
                        <a:rPr lang="en-US" dirty="0" smtClean="0"/>
                        <a:t>FAR: 0.65458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0.08969</a:t>
                      </a:r>
                    </a:p>
                    <a:p>
                      <a:r>
                        <a:rPr lang="en-US" dirty="0" smtClean="0"/>
                        <a:t>FAR: 0.84065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0.11647</a:t>
                      </a:r>
                    </a:p>
                    <a:p>
                      <a:r>
                        <a:rPr lang="en-US" dirty="0" smtClean="0"/>
                        <a:t>FAR: 0.66414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0.05319</a:t>
                      </a:r>
                    </a:p>
                    <a:p>
                      <a:r>
                        <a:rPr lang="en-US" dirty="0" smtClean="0"/>
                        <a:t>FAR: 0.46250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0.06931</a:t>
                      </a:r>
                    </a:p>
                    <a:p>
                      <a:r>
                        <a:rPr lang="en-US" dirty="0" smtClean="0"/>
                        <a:t>FAR: 0.54771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0.12381</a:t>
                      </a:r>
                    </a:p>
                    <a:p>
                      <a:r>
                        <a:rPr lang="en-US" dirty="0" smtClean="0"/>
                        <a:t>FAR: 0.75941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0.11336</a:t>
                      </a:r>
                    </a:p>
                    <a:p>
                      <a:r>
                        <a:rPr lang="en-US" dirty="0" smtClean="0"/>
                        <a:t>FAR: 0.50094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0.11555</a:t>
                      </a:r>
                    </a:p>
                    <a:p>
                      <a:r>
                        <a:rPr lang="en-US" dirty="0" smtClean="0"/>
                        <a:t>FAR: 0.64581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0.16222</a:t>
                      </a:r>
                    </a:p>
                    <a:p>
                      <a:r>
                        <a:rPr lang="en-US" dirty="0" smtClean="0"/>
                        <a:t>FAR: 0.50209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0.10636</a:t>
                      </a:r>
                    </a:p>
                    <a:p>
                      <a:r>
                        <a:rPr lang="en-US" dirty="0" smtClean="0"/>
                        <a:t>FAR: 0.60831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0.13661</a:t>
                      </a:r>
                    </a:p>
                    <a:p>
                      <a:r>
                        <a:rPr lang="en-US" dirty="0" smtClean="0"/>
                        <a:t>FAR: 0.64631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0.10252</a:t>
                      </a:r>
                    </a:p>
                    <a:p>
                      <a:r>
                        <a:rPr lang="en-US" smtClean="0"/>
                        <a:t>FAR: 0.60711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6690</TotalTime>
  <Words>554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64</cp:revision>
  <dcterms:created xsi:type="dcterms:W3CDTF">2017-10-12T04:52:15Z</dcterms:created>
  <dcterms:modified xsi:type="dcterms:W3CDTF">2018-01-16T20:54:14Z</dcterms:modified>
</cp:coreProperties>
</file>