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types </a:t>
            </a:r>
            <a:r>
              <a:rPr lang="en-US" dirty="0"/>
              <a:t>of </a:t>
            </a:r>
            <a:r>
              <a:rPr lang="en-US" dirty="0" smtClean="0"/>
              <a:t>AE </a:t>
            </a:r>
            <a:r>
              <a:rPr lang="en-US" dirty="0"/>
              <a:t>(</a:t>
            </a:r>
            <a:r>
              <a:rPr lang="en-US" dirty="0" err="1" smtClean="0"/>
              <a:t>Statistical+Wavelet</a:t>
            </a:r>
            <a:r>
              <a:rPr lang="en-US" dirty="0" smtClean="0"/>
              <a:t>/</a:t>
            </a:r>
            <a:r>
              <a:rPr lang="en-US" dirty="0" err="1" smtClean="0"/>
              <a:t>FFT</a:t>
            </a:r>
            <a:r>
              <a:rPr lang="en-US" dirty="0" err="1"/>
              <a:t>+Time</a:t>
            </a:r>
            <a:r>
              <a:rPr lang="en-US" dirty="0"/>
              <a:t>) </a:t>
            </a:r>
            <a:r>
              <a:rPr lang="en-US" dirty="0" smtClean="0"/>
              <a:t>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05197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0.07725</a:t>
                      </a:r>
                    </a:p>
                    <a:p>
                      <a:r>
                        <a:rPr lang="en-US" dirty="0" smtClean="0"/>
                        <a:t>FAR: 0.51318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0.14815</a:t>
                      </a:r>
                    </a:p>
                    <a:p>
                      <a:r>
                        <a:rPr lang="en-US" dirty="0" smtClean="0"/>
                        <a:t>FAR: 0.45988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0.07812</a:t>
                      </a:r>
                    </a:p>
                    <a:p>
                      <a:r>
                        <a:rPr lang="en-US" dirty="0" smtClean="0"/>
                        <a:t>FAR: 0.60320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0.03448</a:t>
                      </a:r>
                    </a:p>
                    <a:p>
                      <a:r>
                        <a:rPr lang="en-US" dirty="0" smtClean="0"/>
                        <a:t>FAR: 0.78036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0.09565</a:t>
                      </a:r>
                    </a:p>
                    <a:p>
                      <a:r>
                        <a:rPr lang="en-US" dirty="0" smtClean="0"/>
                        <a:t>FAR: 0.74412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0.12393</a:t>
                      </a:r>
                    </a:p>
                    <a:p>
                      <a:r>
                        <a:rPr lang="en-US" dirty="0" smtClean="0"/>
                        <a:t>FAR: 0.64506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0.11268</a:t>
                      </a:r>
                    </a:p>
                    <a:p>
                      <a:r>
                        <a:rPr lang="en-US" dirty="0" smtClean="0"/>
                        <a:t>FAR: 0.76919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0.16327</a:t>
                      </a:r>
                    </a:p>
                    <a:p>
                      <a:r>
                        <a:rPr lang="en-US" dirty="0" smtClean="0"/>
                        <a:t>FAR: 0.44956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0.06122</a:t>
                      </a:r>
                    </a:p>
                    <a:p>
                      <a:r>
                        <a:rPr lang="en-US" dirty="0" smtClean="0"/>
                        <a:t>FAR: 0.61739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0.13445</a:t>
                      </a:r>
                    </a:p>
                    <a:p>
                      <a:r>
                        <a:rPr lang="en-US" dirty="0" smtClean="0"/>
                        <a:t>FAR: 0.50434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0.11523</a:t>
                      </a:r>
                    </a:p>
                    <a:p>
                      <a:r>
                        <a:rPr lang="en-US" dirty="0" smtClean="0"/>
                        <a:t>FAR: 0.47238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0.52110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0.35843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0.08140</a:t>
                      </a:r>
                    </a:p>
                    <a:p>
                      <a:r>
                        <a:rPr lang="en-US" dirty="0" smtClean="0"/>
                        <a:t>FAR: 0.75245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0.06695</a:t>
                      </a:r>
                    </a:p>
                    <a:p>
                      <a:r>
                        <a:rPr lang="en-US" dirty="0" smtClean="0"/>
                        <a:t>FAR: 0.84572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0.63119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0.10145</a:t>
                      </a:r>
                    </a:p>
                    <a:p>
                      <a:r>
                        <a:rPr lang="en-US" dirty="0" smtClean="0"/>
                        <a:t>FAR: 0.53662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0.66320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0.10112</a:t>
                      </a:r>
                    </a:p>
                    <a:p>
                      <a:r>
                        <a:rPr lang="en-US" dirty="0" smtClean="0"/>
                        <a:t>FAR: 0.68520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0.10169</a:t>
                      </a:r>
                    </a:p>
                    <a:p>
                      <a:r>
                        <a:rPr lang="en-US" dirty="0" smtClean="0"/>
                        <a:t>FAR: 0.68731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0.08597</a:t>
                      </a:r>
                    </a:p>
                    <a:p>
                      <a:r>
                        <a:rPr lang="en-US" dirty="0" smtClean="0"/>
                        <a:t>FAR: 0.44228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0.11940</a:t>
                      </a:r>
                    </a:p>
                    <a:p>
                      <a:r>
                        <a:rPr lang="en-US" dirty="0" smtClean="0"/>
                        <a:t>FAR: 0.49014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0.52911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0.16667</a:t>
                      </a:r>
                    </a:p>
                    <a:p>
                      <a:r>
                        <a:rPr lang="en-US" dirty="0" smtClean="0"/>
                        <a:t>FAR: 0.42314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0.09865</a:t>
                      </a:r>
                    </a:p>
                    <a:p>
                      <a:r>
                        <a:rPr lang="en-US" dirty="0" smtClean="0"/>
                        <a:t>FAR: 0.72724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0.11245</a:t>
                      </a:r>
                    </a:p>
                    <a:p>
                      <a:r>
                        <a:rPr lang="en-US" dirty="0" smtClean="0"/>
                        <a:t>FAR: 0.78287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0.08511</a:t>
                      </a:r>
                    </a:p>
                    <a:p>
                      <a:r>
                        <a:rPr lang="en-US" dirty="0" smtClean="0"/>
                        <a:t>FAR: 0.34674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0.07921</a:t>
                      </a:r>
                    </a:p>
                    <a:p>
                      <a:r>
                        <a:rPr lang="en-US" dirty="0" smtClean="0"/>
                        <a:t>FAR: 0.48891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0.09524</a:t>
                      </a:r>
                    </a:p>
                    <a:p>
                      <a:r>
                        <a:rPr lang="en-US" dirty="0" smtClean="0"/>
                        <a:t>FAR: 0.63028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0.08907</a:t>
                      </a:r>
                    </a:p>
                    <a:p>
                      <a:r>
                        <a:rPr lang="en-US" dirty="0" smtClean="0"/>
                        <a:t>FAR: 0.66369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0.10962</a:t>
                      </a:r>
                    </a:p>
                    <a:p>
                      <a:r>
                        <a:rPr lang="en-US" dirty="0" smtClean="0"/>
                        <a:t>FAR: 0.58116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0.11454</a:t>
                      </a:r>
                    </a:p>
                    <a:p>
                      <a:r>
                        <a:rPr lang="en-US" dirty="0" smtClean="0"/>
                        <a:t>FAR: 0.52061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0.11561</a:t>
                      </a:r>
                    </a:p>
                    <a:p>
                      <a:r>
                        <a:rPr lang="en-US" dirty="0" smtClean="0"/>
                        <a:t>FAR: 0.51540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0.09002</a:t>
                      </a:r>
                    </a:p>
                    <a:p>
                      <a:r>
                        <a:rPr lang="en-US" dirty="0" smtClean="0"/>
                        <a:t>FAR: 0.64814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0.09775</a:t>
                      </a:r>
                    </a:p>
                    <a:p>
                      <a:r>
                        <a:rPr lang="en-US" dirty="0" smtClean="0"/>
                        <a:t>FAR: 0.69540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(3 AEs </a:t>
            </a:r>
            <a:r>
              <a:rPr lang="en-US" dirty="0"/>
              <a:t>(</a:t>
            </a:r>
            <a:r>
              <a:rPr lang="en-US" dirty="0" err="1"/>
              <a:t>Statistical+Wavelet</a:t>
            </a:r>
            <a:r>
              <a:rPr lang="en-US" dirty="0"/>
              <a:t>/</a:t>
            </a:r>
            <a:r>
              <a:rPr lang="en-US" dirty="0" err="1"/>
              <a:t>FFT+Time</a:t>
            </a:r>
            <a:r>
              <a:rPr lang="en-US" dirty="0"/>
              <a:t>) </a:t>
            </a:r>
            <a:r>
              <a:rPr lang="en-US" dirty="0" smtClean="0"/>
              <a:t>with </a:t>
            </a:r>
            <a:r>
              <a:rPr lang="en-US" dirty="0"/>
              <a:t>3</a:t>
            </a:r>
            <a:r>
              <a:rPr lang="en-US" dirty="0" smtClean="0"/>
              <a:t>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795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(3 </a:t>
            </a:r>
            <a:r>
              <a:rPr lang="en-US" dirty="0"/>
              <a:t>AEs (</a:t>
            </a:r>
            <a:r>
              <a:rPr lang="en-US" dirty="0" err="1"/>
              <a:t>Statistical+Wavelet</a:t>
            </a:r>
            <a:r>
              <a:rPr lang="en-US" dirty="0"/>
              <a:t>/</a:t>
            </a:r>
            <a:r>
              <a:rPr lang="en-US" dirty="0" err="1"/>
              <a:t>FFT+Time</a:t>
            </a:r>
            <a:r>
              <a:rPr lang="en-US" dirty="0"/>
              <a:t>) 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62739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0.14163</a:t>
                      </a:r>
                    </a:p>
                    <a:p>
                      <a:r>
                        <a:rPr lang="en-US" dirty="0" smtClean="0"/>
                        <a:t>FAR: 0.83965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0.14815</a:t>
                      </a:r>
                    </a:p>
                    <a:p>
                      <a:r>
                        <a:rPr lang="en-US" dirty="0" smtClean="0"/>
                        <a:t>FAR: 0.43576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0.10938</a:t>
                      </a:r>
                    </a:p>
                    <a:p>
                      <a:r>
                        <a:rPr lang="en-US" dirty="0" smtClean="0"/>
                        <a:t>FAR: 0.50189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0.11494</a:t>
                      </a:r>
                    </a:p>
                    <a:p>
                      <a:r>
                        <a:rPr lang="en-US" dirty="0" smtClean="0"/>
                        <a:t>FAR: 0.48839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0.10435</a:t>
                      </a:r>
                    </a:p>
                    <a:p>
                      <a:r>
                        <a:rPr lang="en-US" dirty="0" smtClean="0"/>
                        <a:t>FAR: 0.69267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0.12393</a:t>
                      </a:r>
                    </a:p>
                    <a:p>
                      <a:r>
                        <a:rPr lang="en-US" dirty="0" smtClean="0"/>
                        <a:t>FAR: 0.63161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0.43245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0.43574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0.06122</a:t>
                      </a:r>
                    </a:p>
                    <a:p>
                      <a:r>
                        <a:rPr lang="en-US" dirty="0" smtClean="0"/>
                        <a:t>FAR: 0.46087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0.09244</a:t>
                      </a:r>
                    </a:p>
                    <a:p>
                      <a:r>
                        <a:rPr lang="en-US" dirty="0" smtClean="0"/>
                        <a:t>FAR: 0.53314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0.09053</a:t>
                      </a:r>
                    </a:p>
                    <a:p>
                      <a:r>
                        <a:rPr lang="en-US" dirty="0" smtClean="0"/>
                        <a:t>FAR: 0.74168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0.51807</a:t>
                      </a:r>
                    </a:p>
                    <a:p>
                      <a:r>
                        <a:rPr lang="en-US" dirty="0" smtClean="0"/>
                        <a:t>FAR: 0.38924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0.39048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0.09302</a:t>
                      </a:r>
                    </a:p>
                    <a:p>
                      <a:r>
                        <a:rPr lang="en-US" dirty="0" smtClean="0"/>
                        <a:t>FAR: 0.72752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0.10460</a:t>
                      </a:r>
                    </a:p>
                    <a:p>
                      <a:r>
                        <a:rPr lang="en-US" dirty="0" smtClean="0"/>
                        <a:t>FAR: 0.81708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0.08225</a:t>
                      </a:r>
                    </a:p>
                    <a:p>
                      <a:r>
                        <a:rPr lang="en-US" dirty="0" smtClean="0"/>
                        <a:t>FAR: 0.53462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0.10145</a:t>
                      </a:r>
                    </a:p>
                    <a:p>
                      <a:r>
                        <a:rPr lang="en-US" dirty="0" smtClean="0"/>
                        <a:t>FAR: 0.47762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0.10588</a:t>
                      </a:r>
                    </a:p>
                    <a:p>
                      <a:r>
                        <a:rPr lang="en-US" dirty="0" smtClean="0"/>
                        <a:t>FAR: 0.57355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0.13483</a:t>
                      </a:r>
                    </a:p>
                    <a:p>
                      <a:r>
                        <a:rPr lang="en-US" dirty="0" smtClean="0"/>
                        <a:t>FAR: 0.50090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0.08051</a:t>
                      </a:r>
                    </a:p>
                    <a:p>
                      <a:r>
                        <a:rPr lang="en-US" dirty="0" smtClean="0"/>
                        <a:t>FAR: 0.84297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0.08597</a:t>
                      </a:r>
                    </a:p>
                    <a:p>
                      <a:r>
                        <a:rPr lang="en-US" dirty="0" smtClean="0"/>
                        <a:t>FAR: 0.68815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0.13433</a:t>
                      </a:r>
                    </a:p>
                    <a:p>
                      <a:r>
                        <a:rPr lang="en-US" dirty="0" smtClean="0"/>
                        <a:t>FAR: 0.42539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0.06061</a:t>
                      </a:r>
                    </a:p>
                    <a:p>
                      <a:r>
                        <a:rPr lang="en-US" dirty="0" smtClean="0"/>
                        <a:t>FAR: 0.60199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0.13889</a:t>
                      </a:r>
                    </a:p>
                    <a:p>
                      <a:r>
                        <a:rPr lang="en-US" dirty="0" smtClean="0"/>
                        <a:t>FAR: 0.44344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0.05830</a:t>
                      </a:r>
                    </a:p>
                    <a:p>
                      <a:r>
                        <a:rPr lang="en-US" dirty="0" smtClean="0"/>
                        <a:t>FAR: 0.92024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0.06024</a:t>
                      </a:r>
                    </a:p>
                    <a:p>
                      <a:r>
                        <a:rPr lang="en-US" dirty="0" smtClean="0"/>
                        <a:t>FAR: 0.59125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0.09574</a:t>
                      </a:r>
                    </a:p>
                    <a:p>
                      <a:r>
                        <a:rPr lang="en-US" dirty="0" smtClean="0"/>
                        <a:t>FAR: 0.51413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0.11881</a:t>
                      </a:r>
                    </a:p>
                    <a:p>
                      <a:r>
                        <a:rPr lang="en-US" dirty="0" smtClean="0"/>
                        <a:t>FAR: 0.39556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0.06667</a:t>
                      </a:r>
                    </a:p>
                    <a:p>
                      <a:r>
                        <a:rPr lang="en-US" dirty="0" smtClean="0"/>
                        <a:t>FAR: 0.59545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0.10121</a:t>
                      </a:r>
                    </a:p>
                    <a:p>
                      <a:r>
                        <a:rPr lang="en-US" dirty="0" smtClean="0"/>
                        <a:t>FAR: 0.70936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0.09743</a:t>
                      </a:r>
                    </a:p>
                    <a:p>
                      <a:r>
                        <a:rPr lang="en-US" dirty="0" smtClean="0"/>
                        <a:t>FAR: 0.67116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0.18976</a:t>
                      </a:r>
                    </a:p>
                    <a:p>
                      <a:r>
                        <a:rPr lang="en-US" dirty="0" smtClean="0"/>
                        <a:t>FAR: 0.44577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0.09716</a:t>
                      </a:r>
                    </a:p>
                    <a:p>
                      <a:r>
                        <a:rPr lang="en-US" dirty="0" smtClean="0"/>
                        <a:t>FAR: 0.48320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0.10160</a:t>
                      </a:r>
                    </a:p>
                    <a:p>
                      <a:r>
                        <a:rPr lang="en-US" dirty="0" smtClean="0"/>
                        <a:t>FAR: 0.53609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0.09023</a:t>
                      </a:r>
                    </a:p>
                    <a:p>
                      <a:r>
                        <a:rPr lang="en-US" smtClean="0"/>
                        <a:t>FAR: 0.75258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67</cp:revision>
  <dcterms:created xsi:type="dcterms:W3CDTF">2017-10-12T04:52:15Z</dcterms:created>
  <dcterms:modified xsi:type="dcterms:W3CDTF">2018-01-16T21:00:02Z</dcterms:modified>
</cp:coreProperties>
</file>