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</a:t>
            </a:r>
            <a:r>
              <a:rPr lang="en-US" dirty="0"/>
              <a:t>types of </a:t>
            </a:r>
            <a:r>
              <a:rPr lang="en-US" dirty="0" smtClean="0"/>
              <a:t>AE 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98340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0.13305</a:t>
                      </a:r>
                    </a:p>
                    <a:p>
                      <a:r>
                        <a:rPr lang="en-US" dirty="0" smtClean="0"/>
                        <a:t>FAR: 0.13467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0.13580</a:t>
                      </a:r>
                    </a:p>
                    <a:p>
                      <a:r>
                        <a:rPr lang="en-US" dirty="0" smtClean="0"/>
                        <a:t>FAR: 0.05558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0.18750</a:t>
                      </a:r>
                    </a:p>
                    <a:p>
                      <a:r>
                        <a:rPr lang="en-US" dirty="0" smtClean="0"/>
                        <a:t>FAR: 0.04053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0.11494</a:t>
                      </a:r>
                    </a:p>
                    <a:p>
                      <a:r>
                        <a:rPr lang="en-US" dirty="0" smtClean="0"/>
                        <a:t>FAR: 0.23616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0.15652</a:t>
                      </a:r>
                    </a:p>
                    <a:p>
                      <a:r>
                        <a:rPr lang="en-US" dirty="0" smtClean="0"/>
                        <a:t>FAR: 0.17465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0.12393</a:t>
                      </a:r>
                    </a:p>
                    <a:p>
                      <a:r>
                        <a:rPr lang="en-US" dirty="0" smtClean="0"/>
                        <a:t>FAR: 0.20929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0.12676</a:t>
                      </a:r>
                    </a:p>
                    <a:p>
                      <a:r>
                        <a:rPr lang="en-US" dirty="0" smtClean="0"/>
                        <a:t>FAR: 0.01638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0.13265</a:t>
                      </a:r>
                    </a:p>
                    <a:p>
                      <a:r>
                        <a:rPr lang="en-US" dirty="0" smtClean="0"/>
                        <a:t>FAR: 0.05684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0.21429</a:t>
                      </a:r>
                    </a:p>
                    <a:p>
                      <a:r>
                        <a:rPr lang="en-US" dirty="0" smtClean="0"/>
                        <a:t>FAR: 0.05355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0.13784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0.10700</a:t>
                      </a:r>
                    </a:p>
                    <a:p>
                      <a:r>
                        <a:rPr lang="en-US" dirty="0" smtClean="0"/>
                        <a:t>FAR: 0.19588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0.00527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0.02914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0.16279</a:t>
                      </a:r>
                    </a:p>
                    <a:p>
                      <a:r>
                        <a:rPr lang="en-US" dirty="0" smtClean="0"/>
                        <a:t>FAR: 0.08014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0.14226</a:t>
                      </a:r>
                    </a:p>
                    <a:p>
                      <a:r>
                        <a:rPr lang="en-US" dirty="0" smtClean="0"/>
                        <a:t>FAR: 0.21275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0.11255</a:t>
                      </a:r>
                    </a:p>
                    <a:p>
                      <a:r>
                        <a:rPr lang="en-US" dirty="0" smtClean="0"/>
                        <a:t>FAR: 0.22488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0.18159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0.09412</a:t>
                      </a:r>
                    </a:p>
                    <a:p>
                      <a:r>
                        <a:rPr lang="en-US" dirty="0" smtClean="0"/>
                        <a:t>FAR: 0.04557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0.16854</a:t>
                      </a:r>
                    </a:p>
                    <a:p>
                      <a:r>
                        <a:rPr lang="en-US" dirty="0" smtClean="0"/>
                        <a:t>FAR: 0.14484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0.10169</a:t>
                      </a:r>
                    </a:p>
                    <a:p>
                      <a:r>
                        <a:rPr lang="en-US" dirty="0" smtClean="0"/>
                        <a:t>FAR: 0.13202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0.08597</a:t>
                      </a:r>
                    </a:p>
                    <a:p>
                      <a:r>
                        <a:rPr lang="en-US" dirty="0" smtClean="0"/>
                        <a:t>FAR: 0.17789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0.04478</a:t>
                      </a:r>
                    </a:p>
                    <a:p>
                      <a:r>
                        <a:rPr lang="en-US" dirty="0" smtClean="0"/>
                        <a:t>FAR: 0.13202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0.25758</a:t>
                      </a:r>
                    </a:p>
                    <a:p>
                      <a:r>
                        <a:rPr lang="en-US" dirty="0" smtClean="0"/>
                        <a:t>FAR: 0.10317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0.19444</a:t>
                      </a:r>
                    </a:p>
                    <a:p>
                      <a:r>
                        <a:rPr lang="en-US" dirty="0" smtClean="0"/>
                        <a:t>FAR: 0.10147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0.12108</a:t>
                      </a:r>
                    </a:p>
                    <a:p>
                      <a:r>
                        <a:rPr lang="en-US" dirty="0" smtClean="0"/>
                        <a:t>FAR: 0.20730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0.13148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0.08511</a:t>
                      </a:r>
                    </a:p>
                    <a:p>
                      <a:r>
                        <a:rPr lang="en-US" dirty="0" smtClean="0"/>
                        <a:t>FAR: 0.01413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0.12871</a:t>
                      </a:r>
                    </a:p>
                    <a:p>
                      <a:r>
                        <a:rPr lang="en-US" dirty="0" smtClean="0"/>
                        <a:t>FAR: 0.09541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0.03810</a:t>
                      </a:r>
                    </a:p>
                    <a:p>
                      <a:r>
                        <a:rPr lang="en-US" dirty="0" smtClean="0"/>
                        <a:t>FAR: 0.12773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0.14575</a:t>
                      </a:r>
                    </a:p>
                    <a:p>
                      <a:r>
                        <a:rPr lang="en-US" dirty="0" smtClean="0"/>
                        <a:t>FAR: 0.23828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0.11383</a:t>
                      </a:r>
                    </a:p>
                    <a:p>
                      <a:r>
                        <a:rPr lang="en-US" dirty="0" smtClean="0"/>
                        <a:t>FAR: 0.17902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0.09757</a:t>
                      </a:r>
                    </a:p>
                    <a:p>
                      <a:r>
                        <a:rPr lang="en-US" dirty="0" smtClean="0"/>
                        <a:t>FAR: 0.06750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0.15074</a:t>
                      </a:r>
                    </a:p>
                    <a:p>
                      <a:r>
                        <a:rPr lang="en-US" dirty="0" smtClean="0"/>
                        <a:t>FAR: 0.06178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0.14885</a:t>
                      </a:r>
                    </a:p>
                    <a:p>
                      <a:r>
                        <a:rPr lang="en-US" dirty="0" smtClean="0"/>
                        <a:t>FAR: 0.12398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0.13082</a:t>
                      </a:r>
                    </a:p>
                    <a:p>
                      <a:r>
                        <a:rPr lang="en-US" dirty="0" smtClean="0"/>
                        <a:t>FAR: 0.18381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AEs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 AEs </a:t>
            </a:r>
            <a:r>
              <a:rPr lang="en-US" dirty="0"/>
              <a:t>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48534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0.15021</a:t>
                      </a:r>
                    </a:p>
                    <a:p>
                      <a:r>
                        <a:rPr lang="en-US" dirty="0" smtClean="0"/>
                        <a:t>FAR: 0.14521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0.08642</a:t>
                      </a:r>
                    </a:p>
                    <a:p>
                      <a:r>
                        <a:rPr lang="en-US" dirty="0" smtClean="0"/>
                        <a:t>FAR: 0.00420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0.04688</a:t>
                      </a:r>
                    </a:p>
                    <a:p>
                      <a:r>
                        <a:rPr lang="en-US" dirty="0" smtClean="0"/>
                        <a:t>FAR: 0.01838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0.11494</a:t>
                      </a:r>
                    </a:p>
                    <a:p>
                      <a:r>
                        <a:rPr lang="en-US" dirty="0" smtClean="0"/>
                        <a:t>FAR: 0.02098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0.12174</a:t>
                      </a:r>
                    </a:p>
                    <a:p>
                      <a:r>
                        <a:rPr lang="en-US" dirty="0" smtClean="0"/>
                        <a:t>FAR: 0.10679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0.10256</a:t>
                      </a:r>
                    </a:p>
                    <a:p>
                      <a:r>
                        <a:rPr lang="en-US" dirty="0" smtClean="0"/>
                        <a:t>FAR: 0.19210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0.08451</a:t>
                      </a:r>
                    </a:p>
                    <a:p>
                      <a:r>
                        <a:rPr lang="en-US" dirty="0" smtClean="0"/>
                        <a:t>FAR: 0.02968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0.06042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0.15306</a:t>
                      </a:r>
                    </a:p>
                    <a:p>
                      <a:r>
                        <a:rPr lang="en-US" dirty="0" smtClean="0"/>
                        <a:t>FAR: 0.12403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0.15966</a:t>
                      </a:r>
                    </a:p>
                    <a:p>
                      <a:r>
                        <a:rPr lang="en-US" dirty="0" smtClean="0"/>
                        <a:t>FAR: 0.29835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0.16810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0.09705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0.04177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0.10465</a:t>
                      </a:r>
                    </a:p>
                    <a:p>
                      <a:r>
                        <a:rPr lang="en-US" dirty="0" smtClean="0"/>
                        <a:t>FAR: 0.04675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0.10460</a:t>
                      </a:r>
                    </a:p>
                    <a:p>
                      <a:r>
                        <a:rPr lang="en-US" dirty="0" smtClean="0"/>
                        <a:t>FAR: 0.27617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0.11255</a:t>
                      </a:r>
                    </a:p>
                    <a:p>
                      <a:r>
                        <a:rPr lang="en-US" dirty="0" smtClean="0"/>
                        <a:t>FAR: 0.32807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0.11594</a:t>
                      </a:r>
                    </a:p>
                    <a:p>
                      <a:r>
                        <a:rPr lang="en-US" dirty="0" smtClean="0"/>
                        <a:t>FAR: 0.07986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0.16471</a:t>
                      </a:r>
                    </a:p>
                    <a:p>
                      <a:r>
                        <a:rPr lang="en-US" dirty="0" smtClean="0"/>
                        <a:t>FAR: 0.07528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0.10112</a:t>
                      </a:r>
                    </a:p>
                    <a:p>
                      <a:r>
                        <a:rPr lang="en-US" dirty="0" smtClean="0"/>
                        <a:t>FAR: 0.09417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0.08475</a:t>
                      </a:r>
                    </a:p>
                    <a:p>
                      <a:r>
                        <a:rPr lang="en-US" dirty="0" smtClean="0"/>
                        <a:t>FAR: 0.21487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0.08597</a:t>
                      </a:r>
                    </a:p>
                    <a:p>
                      <a:r>
                        <a:rPr lang="en-US" dirty="0" smtClean="0"/>
                        <a:t>FAR: 0.27398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0.11940</a:t>
                      </a:r>
                    </a:p>
                    <a:p>
                      <a:r>
                        <a:rPr lang="en-US" dirty="0" smtClean="0"/>
                        <a:t>FAR: 0.12898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0.21212</a:t>
                      </a:r>
                    </a:p>
                    <a:p>
                      <a:r>
                        <a:rPr lang="en-US" dirty="0" smtClean="0"/>
                        <a:t>FAR: 0.05632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0.06218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0.18386</a:t>
                      </a:r>
                    </a:p>
                    <a:p>
                      <a:r>
                        <a:rPr lang="en-US" dirty="0" smtClean="0"/>
                        <a:t>FAR: 0.19384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0.17629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0.11940</a:t>
                      </a:r>
                    </a:p>
                    <a:p>
                      <a:r>
                        <a:rPr lang="en-US" dirty="0" smtClean="0"/>
                        <a:t>FAR: 0.12898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0.10891</a:t>
                      </a:r>
                    </a:p>
                    <a:p>
                      <a:r>
                        <a:rPr lang="en-US" dirty="0" smtClean="0"/>
                        <a:t>FAR: 0.03559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0.13333</a:t>
                      </a:r>
                    </a:p>
                    <a:p>
                      <a:r>
                        <a:rPr lang="en-US" dirty="0" smtClean="0"/>
                        <a:t>FAR: 0.14399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0.13360</a:t>
                      </a:r>
                    </a:p>
                    <a:p>
                      <a:r>
                        <a:rPr lang="en-US" dirty="0" smtClean="0"/>
                        <a:t>FAR: 0.05734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0.11244</a:t>
                      </a:r>
                    </a:p>
                    <a:p>
                      <a:r>
                        <a:rPr lang="en-US" dirty="0" smtClean="0"/>
                        <a:t>FAR: 0.21396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0.11037</a:t>
                      </a:r>
                    </a:p>
                    <a:p>
                      <a:r>
                        <a:rPr lang="en-US" dirty="0" smtClean="0"/>
                        <a:t>FAR: 0.06098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0.12000</a:t>
                      </a:r>
                    </a:p>
                    <a:p>
                      <a:r>
                        <a:rPr lang="en-US" dirty="0" smtClean="0"/>
                        <a:t>FAR: 0.04796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0.11970</a:t>
                      </a:r>
                    </a:p>
                    <a:p>
                      <a:r>
                        <a:rPr lang="en-US" dirty="0" smtClean="0"/>
                        <a:t>FAR: 0.08202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0.13137</a:t>
                      </a:r>
                    </a:p>
                    <a:p>
                      <a:r>
                        <a:rPr lang="en-US" smtClean="0"/>
                        <a:t>FAR: 0.19123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6653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54</cp:revision>
  <dcterms:created xsi:type="dcterms:W3CDTF">2017-10-12T04:52:15Z</dcterms:created>
  <dcterms:modified xsi:type="dcterms:W3CDTF">2018-01-16T21:06:35Z</dcterms:modified>
</cp:coreProperties>
</file>