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</a:t>
            </a:r>
            <a:r>
              <a:rPr lang="en-US" dirty="0"/>
              <a:t>1</a:t>
            </a:r>
            <a:r>
              <a:rPr lang="en-US" dirty="0" smtClean="0"/>
              <a:t>AE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layers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98386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0.11588</a:t>
                      </a:r>
                    </a:p>
                    <a:p>
                      <a:r>
                        <a:rPr lang="en-US" dirty="0" smtClean="0"/>
                        <a:t>FAR: 0.42663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0.16049</a:t>
                      </a:r>
                    </a:p>
                    <a:p>
                      <a:r>
                        <a:rPr lang="en-US" dirty="0" smtClean="0"/>
                        <a:t>FAR: 0.50026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0.29359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0.14943</a:t>
                      </a:r>
                    </a:p>
                    <a:p>
                      <a:r>
                        <a:rPr lang="en-US" dirty="0" smtClean="0"/>
                        <a:t>FAR: 0.28839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0.13478</a:t>
                      </a:r>
                    </a:p>
                    <a:p>
                      <a:r>
                        <a:rPr lang="en-US" dirty="0" smtClean="0"/>
                        <a:t>FAR: 0.19716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0.44598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0.21127</a:t>
                      </a:r>
                    </a:p>
                    <a:p>
                      <a:r>
                        <a:rPr lang="en-US" dirty="0" smtClean="0"/>
                        <a:t>FAR: 0.45752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0.25346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0.32174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0.13025</a:t>
                      </a:r>
                    </a:p>
                    <a:p>
                      <a:r>
                        <a:rPr lang="en-US" dirty="0" smtClean="0"/>
                        <a:t>FAR: 0.26785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0.32693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0.39759</a:t>
                      </a:r>
                    </a:p>
                    <a:p>
                      <a:r>
                        <a:rPr lang="en-US" dirty="0" smtClean="0"/>
                        <a:t>FAR: 0.56171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0.03896</a:t>
                      </a:r>
                    </a:p>
                    <a:p>
                      <a:r>
                        <a:rPr lang="en-US" dirty="0" smtClean="0"/>
                        <a:t>FAR: 0.28169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0.23152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0.14644</a:t>
                      </a:r>
                    </a:p>
                    <a:p>
                      <a:r>
                        <a:rPr lang="en-US" dirty="0" smtClean="0"/>
                        <a:t>FAR: 0.19417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0.14719</a:t>
                      </a:r>
                    </a:p>
                    <a:p>
                      <a:r>
                        <a:rPr lang="en-US" dirty="0" smtClean="0"/>
                        <a:t>FAR: 0.25713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0.14493</a:t>
                      </a:r>
                    </a:p>
                    <a:p>
                      <a:r>
                        <a:rPr lang="en-US" dirty="0" smtClean="0"/>
                        <a:t>FAR: 0.35097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0.12481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0.16854</a:t>
                      </a:r>
                    </a:p>
                    <a:p>
                      <a:r>
                        <a:rPr lang="en-US" dirty="0" smtClean="0"/>
                        <a:t>FAR: 0.22063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0.05508</a:t>
                      </a:r>
                    </a:p>
                    <a:p>
                      <a:r>
                        <a:rPr lang="en-US" dirty="0" smtClean="0"/>
                        <a:t>FAR: 0.14733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0.12670</a:t>
                      </a:r>
                    </a:p>
                    <a:p>
                      <a:r>
                        <a:rPr lang="en-US" dirty="0" smtClean="0"/>
                        <a:t>FAR: 0.28963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0.45220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0.19697</a:t>
                      </a:r>
                    </a:p>
                    <a:p>
                      <a:r>
                        <a:rPr lang="en-US" dirty="0" smtClean="0"/>
                        <a:t>FAR: 0.35069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0.08333</a:t>
                      </a:r>
                    </a:p>
                    <a:p>
                      <a:r>
                        <a:rPr lang="en-US" dirty="0" smtClean="0"/>
                        <a:t>FAR: 0.34715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0.08520</a:t>
                      </a:r>
                    </a:p>
                    <a:p>
                      <a:r>
                        <a:rPr lang="en-US" dirty="0" smtClean="0"/>
                        <a:t>FAR: 0.23742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0.28916</a:t>
                      </a:r>
                    </a:p>
                    <a:p>
                      <a:r>
                        <a:rPr lang="en-US" dirty="0" smtClean="0"/>
                        <a:t>FAR: 0.47114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0.29787</a:t>
                      </a:r>
                    </a:p>
                    <a:p>
                      <a:r>
                        <a:rPr lang="en-US" dirty="0" smtClean="0"/>
                        <a:t>FAR: 0.58696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0.14851</a:t>
                      </a:r>
                    </a:p>
                    <a:p>
                      <a:r>
                        <a:rPr lang="en-US" dirty="0" smtClean="0"/>
                        <a:t>FAR: 0.42754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0.20000</a:t>
                      </a:r>
                    </a:p>
                    <a:p>
                      <a:r>
                        <a:rPr lang="en-US" dirty="0" smtClean="0"/>
                        <a:t>FAR: 0.31677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0.08907</a:t>
                      </a:r>
                    </a:p>
                    <a:p>
                      <a:r>
                        <a:rPr lang="en-US" dirty="0" smtClean="0"/>
                        <a:t>FAR: 0.28052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0.14668</a:t>
                      </a:r>
                    </a:p>
                    <a:p>
                      <a:r>
                        <a:rPr lang="en-US" dirty="0" smtClean="0"/>
                        <a:t>FAR: 0.36957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0.22690</a:t>
                      </a:r>
                    </a:p>
                    <a:p>
                      <a:r>
                        <a:rPr lang="en-US" dirty="0" smtClean="0"/>
                        <a:t>FAR: 0.48494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0.11291</a:t>
                      </a:r>
                    </a:p>
                    <a:p>
                      <a:r>
                        <a:rPr lang="en-US" dirty="0" smtClean="0"/>
                        <a:t>FAR: 0.28863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0.13660</a:t>
                      </a:r>
                    </a:p>
                    <a:p>
                      <a:r>
                        <a:rPr lang="en-US" dirty="0" smtClean="0"/>
                        <a:t>FAR: 0.28770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0.10681</a:t>
                      </a:r>
                    </a:p>
                    <a:p>
                      <a:r>
                        <a:rPr lang="en-US" dirty="0" smtClean="0"/>
                        <a:t>FAR: 0.22074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(1 AE (no fusion) 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(1 AE (no fusion) </a:t>
            </a:r>
            <a:r>
              <a:rPr lang="en-US" dirty="0"/>
              <a:t>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634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0.14592</a:t>
                      </a:r>
                    </a:p>
                    <a:p>
                      <a:r>
                        <a:rPr lang="en-US" dirty="0" smtClean="0"/>
                        <a:t>FAR: 0.46013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0.20988</a:t>
                      </a:r>
                    </a:p>
                    <a:p>
                      <a:r>
                        <a:rPr lang="en-US" dirty="0" smtClean="0"/>
                        <a:t>FAR: 0.48820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0.44015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0.39062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0.13913</a:t>
                      </a:r>
                    </a:p>
                    <a:p>
                      <a:r>
                        <a:rPr lang="en-US" dirty="0" smtClean="0"/>
                        <a:t>FAR: 0.23947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0.18376</a:t>
                      </a:r>
                    </a:p>
                    <a:p>
                      <a:r>
                        <a:rPr lang="en-US" dirty="0" smtClean="0"/>
                        <a:t>FAR: 0.47167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0.08451</a:t>
                      </a:r>
                    </a:p>
                    <a:p>
                      <a:r>
                        <a:rPr lang="en-US" dirty="0" smtClean="0"/>
                        <a:t>FAR: 0.54504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0.32719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0.49108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0.10504</a:t>
                      </a:r>
                    </a:p>
                    <a:p>
                      <a:r>
                        <a:rPr lang="en-US" dirty="0" smtClean="0"/>
                        <a:t>FAR: 0.29511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0.18930</a:t>
                      </a:r>
                    </a:p>
                    <a:p>
                      <a:r>
                        <a:rPr lang="en-US" dirty="0" smtClean="0"/>
                        <a:t>FAR: 0.52504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0.21687</a:t>
                      </a:r>
                    </a:p>
                    <a:p>
                      <a:r>
                        <a:rPr lang="en-US" dirty="0" smtClean="0"/>
                        <a:t>FAR: 0.58386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0.12987</a:t>
                      </a:r>
                    </a:p>
                    <a:p>
                      <a:r>
                        <a:rPr lang="en-US" dirty="0" smtClean="0"/>
                        <a:t>FAR: 0.49490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0.17442</a:t>
                      </a:r>
                    </a:p>
                    <a:p>
                      <a:r>
                        <a:rPr lang="en-US" dirty="0" smtClean="0"/>
                        <a:t>FAR: 0.39715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0.16318</a:t>
                      </a:r>
                    </a:p>
                    <a:p>
                      <a:r>
                        <a:rPr lang="en-US" dirty="0" smtClean="0"/>
                        <a:t>FAR: 0.43164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0.22511</a:t>
                      </a:r>
                    </a:p>
                    <a:p>
                      <a:r>
                        <a:rPr lang="en-US" dirty="0" smtClean="0"/>
                        <a:t>FAR: 0.49372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0.15942</a:t>
                      </a:r>
                    </a:p>
                    <a:p>
                      <a:r>
                        <a:rPr lang="en-US" dirty="0" smtClean="0"/>
                        <a:t>FAR: 0.40437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0.04706</a:t>
                      </a:r>
                    </a:p>
                    <a:p>
                      <a:r>
                        <a:rPr lang="en-US" dirty="0" smtClean="0"/>
                        <a:t>FAR: 0.45716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0.38744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0.13136</a:t>
                      </a:r>
                    </a:p>
                    <a:p>
                      <a:r>
                        <a:rPr lang="en-US" dirty="0" smtClean="0"/>
                        <a:t>FAR: 0.16774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0.12670</a:t>
                      </a:r>
                    </a:p>
                    <a:p>
                      <a:r>
                        <a:rPr lang="en-US" dirty="0" smtClean="0"/>
                        <a:t>FAR: 0.40475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0.26866</a:t>
                      </a:r>
                    </a:p>
                    <a:p>
                      <a:r>
                        <a:rPr lang="en-US" dirty="0" smtClean="0"/>
                        <a:t>FAR: 0.44158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0.10606</a:t>
                      </a:r>
                    </a:p>
                    <a:p>
                      <a:r>
                        <a:rPr lang="en-US" dirty="0" smtClean="0"/>
                        <a:t>FAR: 0.34879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0.06944</a:t>
                      </a:r>
                    </a:p>
                    <a:p>
                      <a:r>
                        <a:rPr lang="en-US" dirty="0" smtClean="0"/>
                        <a:t>FAR: 0.40674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0.12108</a:t>
                      </a:r>
                    </a:p>
                    <a:p>
                      <a:r>
                        <a:rPr lang="en-US" dirty="0" smtClean="0"/>
                        <a:t>FAR: 0.27141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0.24900</a:t>
                      </a:r>
                    </a:p>
                    <a:p>
                      <a:r>
                        <a:rPr lang="en-US" dirty="0" smtClean="0"/>
                        <a:t>FAR: 0.56195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0.26596</a:t>
                      </a:r>
                    </a:p>
                    <a:p>
                      <a:r>
                        <a:rPr lang="en-US" dirty="0" smtClean="0"/>
                        <a:t>FAR: 0.49783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0.59103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0.21905</a:t>
                      </a:r>
                    </a:p>
                    <a:p>
                      <a:r>
                        <a:rPr lang="en-US" dirty="0" smtClean="0"/>
                        <a:t>FAR: 0.49141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0.21862</a:t>
                      </a:r>
                    </a:p>
                    <a:p>
                      <a:r>
                        <a:rPr lang="en-US" dirty="0" smtClean="0"/>
                        <a:t>FAR: 0.49648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0.18663</a:t>
                      </a:r>
                    </a:p>
                    <a:p>
                      <a:r>
                        <a:rPr lang="en-US" dirty="0" smtClean="0"/>
                        <a:t>FAR: 0.48621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0.20088</a:t>
                      </a:r>
                    </a:p>
                    <a:p>
                      <a:r>
                        <a:rPr lang="en-US" dirty="0" smtClean="0"/>
                        <a:t>FAR: 0.49348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0.11491</a:t>
                      </a:r>
                    </a:p>
                    <a:p>
                      <a:r>
                        <a:rPr lang="en-US" dirty="0" smtClean="0"/>
                        <a:t>FAR: 0.44320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0.12455</a:t>
                      </a:r>
                    </a:p>
                    <a:p>
                      <a:r>
                        <a:rPr lang="en-US" dirty="0" smtClean="0"/>
                        <a:t>FAR: 0.42741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0.14640</a:t>
                      </a:r>
                    </a:p>
                    <a:p>
                      <a:r>
                        <a:rPr lang="en-US" smtClean="0"/>
                        <a:t>FAR: 0.31698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550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43</cp:revision>
  <dcterms:created xsi:type="dcterms:W3CDTF">2017-10-12T04:52:15Z</dcterms:created>
  <dcterms:modified xsi:type="dcterms:W3CDTF">2018-01-16T20:03:05Z</dcterms:modified>
</cp:coreProperties>
</file>