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</a:t>
            </a:r>
            <a:r>
              <a:rPr lang="en-US" dirty="0"/>
              <a:t>types of </a:t>
            </a:r>
            <a:r>
              <a:rPr lang="en-US" dirty="0" smtClean="0"/>
              <a:t>AE (</a:t>
            </a:r>
            <a:r>
              <a:rPr lang="en-US" dirty="0" err="1" smtClean="0"/>
              <a:t>Statistical+FFT</a:t>
            </a:r>
            <a:r>
              <a:rPr lang="en-US" dirty="0" smtClean="0"/>
              <a:t>/</a:t>
            </a:r>
            <a:r>
              <a:rPr lang="en-US" dirty="0" err="1" smtClean="0"/>
              <a:t>Time+Wavelet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59154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0.10300</a:t>
                      </a:r>
                    </a:p>
                    <a:p>
                      <a:r>
                        <a:rPr lang="en-US" dirty="0" smtClean="0"/>
                        <a:t>FAR: 0.75174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0.08642</a:t>
                      </a:r>
                    </a:p>
                    <a:p>
                      <a:r>
                        <a:rPr lang="en-US" dirty="0" smtClean="0"/>
                        <a:t>FAR: 0.57944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0.04688</a:t>
                      </a:r>
                    </a:p>
                    <a:p>
                      <a:r>
                        <a:rPr lang="en-US" dirty="0" smtClean="0"/>
                        <a:t>FAR: 0.71018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0.12644</a:t>
                      </a:r>
                    </a:p>
                    <a:p>
                      <a:r>
                        <a:rPr lang="en-US" dirty="0" smtClean="0"/>
                        <a:t>FAR: 0.60714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0.12609</a:t>
                      </a:r>
                    </a:p>
                    <a:p>
                      <a:r>
                        <a:rPr lang="en-US" dirty="0" smtClean="0"/>
                        <a:t>FAR: 0.74750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0.12821</a:t>
                      </a:r>
                    </a:p>
                    <a:p>
                      <a:r>
                        <a:rPr lang="en-US" dirty="0" smtClean="0"/>
                        <a:t>FAR: 0.40667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0.54708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0.69585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0.02041</a:t>
                      </a:r>
                    </a:p>
                    <a:p>
                      <a:r>
                        <a:rPr lang="en-US" dirty="0" smtClean="0"/>
                        <a:t>FAR: 0.69565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0.10504</a:t>
                      </a:r>
                    </a:p>
                    <a:p>
                      <a:r>
                        <a:rPr lang="en-US" dirty="0" smtClean="0"/>
                        <a:t>FAR: 0.54268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0.58456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0.06024</a:t>
                      </a:r>
                    </a:p>
                    <a:p>
                      <a:r>
                        <a:rPr lang="en-US" dirty="0" smtClean="0"/>
                        <a:t>FAR: 0.66403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0.66829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0.68210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0.10460</a:t>
                      </a:r>
                    </a:p>
                    <a:p>
                      <a:r>
                        <a:rPr lang="en-US" dirty="0" smtClean="0"/>
                        <a:t>FAR: 0.69434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0.32179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0.20290</a:t>
                      </a:r>
                    </a:p>
                    <a:p>
                      <a:r>
                        <a:rPr lang="en-US" dirty="0" smtClean="0"/>
                        <a:t>FAR: 0.46897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0.64339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0.14607</a:t>
                      </a:r>
                    </a:p>
                    <a:p>
                      <a:r>
                        <a:rPr lang="en-US" dirty="0" smtClean="0"/>
                        <a:t>FAR: 0.38789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0.11864</a:t>
                      </a:r>
                    </a:p>
                    <a:p>
                      <a:r>
                        <a:rPr lang="en-US" dirty="0" smtClean="0"/>
                        <a:t>FAR: 0.41953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0.14932</a:t>
                      </a:r>
                    </a:p>
                    <a:p>
                      <a:r>
                        <a:rPr lang="en-US" dirty="0" smtClean="0"/>
                        <a:t>FAR: 0.38388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0.05970</a:t>
                      </a:r>
                    </a:p>
                    <a:p>
                      <a:r>
                        <a:rPr lang="en-US" dirty="0" smtClean="0"/>
                        <a:t>FAR: 0.52453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0.04545</a:t>
                      </a:r>
                    </a:p>
                    <a:p>
                      <a:r>
                        <a:rPr lang="en-US" dirty="0" smtClean="0"/>
                        <a:t>FAR: 0.76574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0.56088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0.07623</a:t>
                      </a:r>
                    </a:p>
                    <a:p>
                      <a:r>
                        <a:rPr lang="en-US" dirty="0" smtClean="0"/>
                        <a:t>FAR: 0.49588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0.12851</a:t>
                      </a:r>
                    </a:p>
                    <a:p>
                      <a:r>
                        <a:rPr lang="en-US" dirty="0" smtClean="0"/>
                        <a:t>FAR: 0.83957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0.08511</a:t>
                      </a:r>
                    </a:p>
                    <a:p>
                      <a:r>
                        <a:rPr lang="en-US" dirty="0" smtClean="0"/>
                        <a:t>FAR: 0.85543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0.11881</a:t>
                      </a:r>
                    </a:p>
                    <a:p>
                      <a:r>
                        <a:rPr lang="en-US" dirty="0" smtClean="0"/>
                        <a:t>FAR: 0.62094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0.16190</a:t>
                      </a:r>
                    </a:p>
                    <a:p>
                      <a:r>
                        <a:rPr lang="en-US" dirty="0" smtClean="0"/>
                        <a:t>FAR: 0.76033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0.09717</a:t>
                      </a:r>
                    </a:p>
                    <a:p>
                      <a:r>
                        <a:rPr lang="en-US" dirty="0" smtClean="0"/>
                        <a:t>FAR: 0.73700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0.12068</a:t>
                      </a:r>
                    </a:p>
                    <a:p>
                      <a:r>
                        <a:rPr lang="en-US" dirty="0" smtClean="0"/>
                        <a:t>FAR: 0.54804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0.10587</a:t>
                      </a:r>
                    </a:p>
                    <a:p>
                      <a:r>
                        <a:rPr lang="en-US" dirty="0" smtClean="0"/>
                        <a:t>FAR: 0.60658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0.08093</a:t>
                      </a:r>
                    </a:p>
                    <a:p>
                      <a:r>
                        <a:rPr lang="en-US" dirty="0" smtClean="0"/>
                        <a:t>FAR: 0.68406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0.11370</a:t>
                      </a:r>
                    </a:p>
                    <a:p>
                      <a:r>
                        <a:rPr lang="en-US" dirty="0" smtClean="0"/>
                        <a:t>FAR: 0.61567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0.10463</a:t>
                      </a:r>
                    </a:p>
                    <a:p>
                      <a:r>
                        <a:rPr lang="en-US" dirty="0" smtClean="0"/>
                        <a:t>FAR: 0.60615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</a:t>
            </a:r>
            <a:r>
              <a:rPr lang="en-US" dirty="0"/>
              <a:t>3 AEs (</a:t>
            </a:r>
            <a:r>
              <a:rPr lang="en-US" dirty="0" err="1"/>
              <a:t>Statistical+FFT</a:t>
            </a:r>
            <a:r>
              <a:rPr lang="en-US" dirty="0"/>
              <a:t>/</a:t>
            </a:r>
            <a:r>
              <a:rPr lang="en-US" dirty="0" err="1"/>
              <a:t>Time+Wavelet</a:t>
            </a:r>
            <a:r>
              <a:rPr lang="en-US" dirty="0"/>
              <a:t>) </a:t>
            </a:r>
            <a:r>
              <a:rPr lang="en-US" dirty="0" smtClean="0"/>
              <a:t>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(3 AEs (</a:t>
            </a:r>
            <a:r>
              <a:rPr lang="en-US" dirty="0" err="1"/>
              <a:t>Statistical+FFT</a:t>
            </a:r>
            <a:r>
              <a:rPr lang="en-US" dirty="0"/>
              <a:t>/</a:t>
            </a:r>
            <a:r>
              <a:rPr lang="en-US" dirty="0" err="1"/>
              <a:t>Time+Wavelet</a:t>
            </a:r>
            <a:r>
              <a:rPr lang="en-US" dirty="0"/>
              <a:t>) 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39912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0.08155</a:t>
                      </a:r>
                    </a:p>
                    <a:p>
                      <a:r>
                        <a:rPr lang="en-US" dirty="0" smtClean="0"/>
                        <a:t>FAR: 0.74324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0.19753</a:t>
                      </a:r>
                    </a:p>
                    <a:p>
                      <a:r>
                        <a:rPr lang="en-US" dirty="0" smtClean="0"/>
                        <a:t>FAR: 0.69166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0.06250</a:t>
                      </a:r>
                    </a:p>
                    <a:p>
                      <a:r>
                        <a:rPr lang="en-US" dirty="0" smtClean="0"/>
                        <a:t>FAR: 0.59802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0.09195</a:t>
                      </a:r>
                    </a:p>
                    <a:p>
                      <a:r>
                        <a:rPr lang="en-US" dirty="0" smtClean="0"/>
                        <a:t>FAR: 0.74866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0.10000</a:t>
                      </a:r>
                    </a:p>
                    <a:p>
                      <a:r>
                        <a:rPr lang="en-US" dirty="0" smtClean="0"/>
                        <a:t>FAR: 0.70672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0.09402</a:t>
                      </a:r>
                    </a:p>
                    <a:p>
                      <a:r>
                        <a:rPr lang="en-US" dirty="0" smtClean="0"/>
                        <a:t>FAR: 0.69134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0.09859</a:t>
                      </a:r>
                    </a:p>
                    <a:p>
                      <a:r>
                        <a:rPr lang="en-US" dirty="0" smtClean="0"/>
                        <a:t>FAR: 0.31013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0.44035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0.64897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0.18067</a:t>
                      </a:r>
                    </a:p>
                    <a:p>
                      <a:r>
                        <a:rPr lang="en-US" dirty="0" smtClean="0"/>
                        <a:t>FAR: 0.70540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0.48353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0.59810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0.75231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0.18605</a:t>
                      </a:r>
                    </a:p>
                    <a:p>
                      <a:r>
                        <a:rPr lang="en-US" dirty="0" smtClean="0"/>
                        <a:t>FAR: 0.56634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0.09623</a:t>
                      </a:r>
                    </a:p>
                    <a:p>
                      <a:r>
                        <a:rPr lang="en-US" dirty="0" smtClean="0"/>
                        <a:t>FAR: 0.56222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0.10288</a:t>
                      </a:r>
                    </a:p>
                    <a:p>
                      <a:r>
                        <a:rPr lang="en-US" dirty="0" smtClean="0"/>
                        <a:t>FAR: 0.48353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0.08696</a:t>
                      </a:r>
                    </a:p>
                    <a:p>
                      <a:r>
                        <a:rPr lang="en-US" dirty="0" smtClean="0"/>
                        <a:t>FAR: 0.45422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0.12941</a:t>
                      </a:r>
                    </a:p>
                    <a:p>
                      <a:r>
                        <a:rPr lang="en-US" dirty="0" smtClean="0"/>
                        <a:t>FAR: 0.56117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0.15730</a:t>
                      </a:r>
                    </a:p>
                    <a:p>
                      <a:r>
                        <a:rPr lang="en-US" dirty="0" smtClean="0"/>
                        <a:t>FAR: 0.40493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0.05508</a:t>
                      </a:r>
                    </a:p>
                    <a:p>
                      <a:r>
                        <a:rPr lang="en-US" dirty="0" smtClean="0"/>
                        <a:t>FAR: 0.45747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0.09502</a:t>
                      </a:r>
                    </a:p>
                    <a:p>
                      <a:r>
                        <a:rPr lang="en-US" dirty="0" smtClean="0"/>
                        <a:t>FAR: 0.38842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0.19403</a:t>
                      </a:r>
                    </a:p>
                    <a:p>
                      <a:r>
                        <a:rPr lang="en-US" dirty="0" smtClean="0"/>
                        <a:t>FAR: 0.60900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0.54094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0.09722</a:t>
                      </a:r>
                    </a:p>
                    <a:p>
                      <a:r>
                        <a:rPr lang="en-US" dirty="0" smtClean="0"/>
                        <a:t>FAR: 0.68653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0.05830</a:t>
                      </a:r>
                    </a:p>
                    <a:p>
                      <a:r>
                        <a:rPr lang="en-US" dirty="0" smtClean="0"/>
                        <a:t>FAR: 0.69140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0.72135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0.09574</a:t>
                      </a:r>
                    </a:p>
                    <a:p>
                      <a:r>
                        <a:rPr lang="en-US" dirty="0" smtClean="0"/>
                        <a:t>FAR: 0.63478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0.08911</a:t>
                      </a:r>
                    </a:p>
                    <a:p>
                      <a:r>
                        <a:rPr lang="en-US" dirty="0" smtClean="0"/>
                        <a:t>FAR: 0.48943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0.06667</a:t>
                      </a:r>
                    </a:p>
                    <a:p>
                      <a:r>
                        <a:rPr lang="en-US" dirty="0" smtClean="0"/>
                        <a:t>FAR: 0.75244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0.05668</a:t>
                      </a:r>
                    </a:p>
                    <a:p>
                      <a:r>
                        <a:rPr lang="en-US" dirty="0" smtClean="0"/>
                        <a:t>FAR: 0.81957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0.09274</a:t>
                      </a:r>
                    </a:p>
                    <a:p>
                      <a:r>
                        <a:rPr lang="en-US" dirty="0" smtClean="0"/>
                        <a:t>FAR: 0.58346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0.12821</a:t>
                      </a:r>
                    </a:p>
                    <a:p>
                      <a:r>
                        <a:rPr lang="en-US" dirty="0" smtClean="0"/>
                        <a:t>FAR: 0.54965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0.10347</a:t>
                      </a:r>
                    </a:p>
                    <a:p>
                      <a:r>
                        <a:rPr lang="en-US" dirty="0" smtClean="0"/>
                        <a:t>FAR: 0.56370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0.12027</a:t>
                      </a:r>
                    </a:p>
                    <a:p>
                      <a:r>
                        <a:rPr lang="en-US" dirty="0" smtClean="0"/>
                        <a:t>FAR: 0.63465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0.09116</a:t>
                      </a:r>
                    </a:p>
                    <a:p>
                      <a:r>
                        <a:rPr lang="en-US" dirty="0" smtClean="0"/>
                        <a:t>FAR: 0.65713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6624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43</cp:revision>
  <dcterms:created xsi:type="dcterms:W3CDTF">2017-10-12T04:52:15Z</dcterms:created>
  <dcterms:modified xsi:type="dcterms:W3CDTF">2018-01-16T20:10:43Z</dcterms:modified>
</cp:coreProperties>
</file>