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</a:t>
            </a:r>
            <a:r>
              <a:rPr lang="en-US" dirty="0"/>
              <a:t>types of </a:t>
            </a:r>
            <a:r>
              <a:rPr lang="en-US" dirty="0" smtClean="0"/>
              <a:t>AE (</a:t>
            </a:r>
            <a:r>
              <a:rPr lang="en-US" dirty="0" err="1" smtClean="0"/>
              <a:t>Statistical+</a:t>
            </a:r>
            <a:r>
              <a:rPr lang="en-US" dirty="0" err="1"/>
              <a:t>Time</a:t>
            </a:r>
            <a:r>
              <a:rPr lang="en-US" dirty="0" smtClean="0"/>
              <a:t>/</a:t>
            </a:r>
            <a:r>
              <a:rPr lang="en-US" dirty="0" err="1" smtClean="0"/>
              <a:t>FFT+Wavelet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23078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0.12017</a:t>
                      </a:r>
                    </a:p>
                    <a:p>
                      <a:r>
                        <a:rPr lang="en-US" dirty="0" smtClean="0"/>
                        <a:t>FAR: 0.64972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0.55742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0.17188</a:t>
                      </a:r>
                    </a:p>
                    <a:p>
                      <a:r>
                        <a:rPr lang="en-US" dirty="0" smtClean="0"/>
                        <a:t>FAR: 0.80160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0.19540</a:t>
                      </a:r>
                    </a:p>
                    <a:p>
                      <a:r>
                        <a:rPr lang="en-US" dirty="0" smtClean="0"/>
                        <a:t>FAR: 0.51116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0.11739</a:t>
                      </a:r>
                    </a:p>
                    <a:p>
                      <a:r>
                        <a:rPr lang="en-US" dirty="0" smtClean="0"/>
                        <a:t>FAR: 0.70993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0.08974</a:t>
                      </a:r>
                    </a:p>
                    <a:p>
                      <a:r>
                        <a:rPr lang="en-US" dirty="0" smtClean="0"/>
                        <a:t>FAR: 0.59333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0.16901</a:t>
                      </a:r>
                    </a:p>
                    <a:p>
                      <a:r>
                        <a:rPr lang="en-US" dirty="0" smtClean="0"/>
                        <a:t>FAR: 0.40020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0.73016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0.73776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0.12185</a:t>
                      </a:r>
                    </a:p>
                    <a:p>
                      <a:r>
                        <a:rPr lang="en-US" dirty="0" smtClean="0"/>
                        <a:t>FAR: 0.66246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0.11523</a:t>
                      </a:r>
                    </a:p>
                    <a:p>
                      <a:r>
                        <a:rPr lang="en-US" dirty="0" smtClean="0"/>
                        <a:t>FAR: 0.60120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0.45570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0.62020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0.68833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0.10042</a:t>
                      </a:r>
                    </a:p>
                    <a:p>
                      <a:r>
                        <a:rPr lang="en-US" dirty="0" smtClean="0"/>
                        <a:t>FAR: 0.78981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0.33893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0.45473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0.08235</a:t>
                      </a:r>
                    </a:p>
                    <a:p>
                      <a:r>
                        <a:rPr lang="en-US" dirty="0" smtClean="0"/>
                        <a:t>FAR: 0.58990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0.08989</a:t>
                      </a:r>
                    </a:p>
                    <a:p>
                      <a:r>
                        <a:rPr lang="en-US" dirty="0" smtClean="0"/>
                        <a:t>FAR: 0.37982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0.16102</a:t>
                      </a:r>
                    </a:p>
                    <a:p>
                      <a:r>
                        <a:rPr lang="en-US" dirty="0" smtClean="0"/>
                        <a:t>FAR: 0.33294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0.09502</a:t>
                      </a:r>
                    </a:p>
                    <a:p>
                      <a:r>
                        <a:rPr lang="en-US" dirty="0" smtClean="0"/>
                        <a:t>FAR: 0.62067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0.04478</a:t>
                      </a:r>
                    </a:p>
                    <a:p>
                      <a:r>
                        <a:rPr lang="en-US" dirty="0" smtClean="0"/>
                        <a:t>FAR: 0.60749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0.16667</a:t>
                      </a:r>
                    </a:p>
                    <a:p>
                      <a:r>
                        <a:rPr lang="en-US" dirty="0" smtClean="0"/>
                        <a:t>FAR: 0.56507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0.08333</a:t>
                      </a:r>
                    </a:p>
                    <a:p>
                      <a:r>
                        <a:rPr lang="en-US" dirty="0" smtClean="0"/>
                        <a:t>FAR: 0.36226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0.12108</a:t>
                      </a:r>
                    </a:p>
                    <a:p>
                      <a:r>
                        <a:rPr lang="en-US" dirty="0" smtClean="0"/>
                        <a:t>FAR: 0.60289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0.07229</a:t>
                      </a:r>
                    </a:p>
                    <a:p>
                      <a:r>
                        <a:rPr lang="en-US" dirty="0" smtClean="0"/>
                        <a:t>FAR: 0.92849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0.06383</a:t>
                      </a:r>
                    </a:p>
                    <a:p>
                      <a:r>
                        <a:rPr lang="en-US" dirty="0" smtClean="0"/>
                        <a:t>FAR: 0.66739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0.23762</a:t>
                      </a:r>
                    </a:p>
                    <a:p>
                      <a:r>
                        <a:rPr lang="en-US" dirty="0" smtClean="0"/>
                        <a:t>FAR: 0.66220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0.10476</a:t>
                      </a:r>
                    </a:p>
                    <a:p>
                      <a:r>
                        <a:rPr lang="en-US" dirty="0" smtClean="0"/>
                        <a:t>FAR: 0.52438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0.12146</a:t>
                      </a:r>
                    </a:p>
                    <a:p>
                      <a:r>
                        <a:rPr lang="en-US" dirty="0" smtClean="0"/>
                        <a:t>FAR: 0.69099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0.10228</a:t>
                      </a:r>
                    </a:p>
                    <a:p>
                      <a:r>
                        <a:rPr lang="en-US" dirty="0" smtClean="0"/>
                        <a:t>FAR: 0.62206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0.09776</a:t>
                      </a:r>
                    </a:p>
                    <a:p>
                      <a:r>
                        <a:rPr lang="en-US" dirty="0" smtClean="0"/>
                        <a:t>FAR: 0.52382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0.13588</a:t>
                      </a:r>
                    </a:p>
                    <a:p>
                      <a:r>
                        <a:rPr lang="en-US" dirty="0" smtClean="0"/>
                        <a:t>FAR: 0.66152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0.12209</a:t>
                      </a:r>
                    </a:p>
                    <a:p>
                      <a:r>
                        <a:rPr lang="en-US" dirty="0" smtClean="0"/>
                        <a:t>FAR: 0.53395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0.12387</a:t>
                      </a:r>
                    </a:p>
                    <a:p>
                      <a:r>
                        <a:rPr lang="en-US" dirty="0" smtClean="0"/>
                        <a:t>FAR: 0.63150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</a:t>
            </a:r>
            <a:r>
              <a:rPr lang="en-US" dirty="0"/>
              <a:t>3 AEs (</a:t>
            </a:r>
            <a:r>
              <a:rPr lang="en-US" dirty="0" err="1" smtClean="0"/>
              <a:t>Statistical+Time</a:t>
            </a:r>
            <a:r>
              <a:rPr lang="en-US" dirty="0" smtClean="0"/>
              <a:t>/</a:t>
            </a:r>
            <a:r>
              <a:rPr lang="en-US" dirty="0" err="1" smtClean="0"/>
              <a:t>FFT+Wavelet</a:t>
            </a:r>
            <a:r>
              <a:rPr lang="en-US" dirty="0"/>
              <a:t>) </a:t>
            </a:r>
            <a:r>
              <a:rPr lang="en-US" dirty="0" smtClean="0"/>
              <a:t>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(3 AEs (</a:t>
            </a:r>
            <a:r>
              <a:rPr lang="en-US" dirty="0" err="1"/>
              <a:t>Statistical+Time</a:t>
            </a:r>
            <a:r>
              <a:rPr lang="en-US" dirty="0"/>
              <a:t>/</a:t>
            </a:r>
            <a:r>
              <a:rPr lang="en-US" dirty="0" err="1"/>
              <a:t>FFT+Wavelet</a:t>
            </a:r>
            <a:r>
              <a:rPr lang="en-US" dirty="0"/>
              <a:t>) 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37963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0.09442</a:t>
                      </a:r>
                    </a:p>
                    <a:p>
                      <a:r>
                        <a:rPr lang="en-US" dirty="0" smtClean="0"/>
                        <a:t>FAR: 0.75259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0.59727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0.65881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0.13793</a:t>
                      </a:r>
                    </a:p>
                    <a:p>
                      <a:r>
                        <a:rPr lang="en-US" dirty="0" smtClean="0"/>
                        <a:t>FAR: 0.68259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0.07826</a:t>
                      </a:r>
                    </a:p>
                    <a:p>
                      <a:r>
                        <a:rPr lang="en-US" dirty="0" smtClean="0"/>
                        <a:t>FAR: 0.42190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0.13675</a:t>
                      </a:r>
                    </a:p>
                    <a:p>
                      <a:r>
                        <a:rPr lang="en-US" dirty="0" smtClean="0"/>
                        <a:t>FAR: 0.77318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0.08451</a:t>
                      </a:r>
                    </a:p>
                    <a:p>
                      <a:r>
                        <a:rPr lang="en-US" dirty="0" smtClean="0"/>
                        <a:t>FAR: 0.48874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0.47568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0.72128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0.53825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0.09053</a:t>
                      </a:r>
                    </a:p>
                    <a:p>
                      <a:r>
                        <a:rPr lang="en-US" dirty="0" smtClean="0"/>
                        <a:t>FAR: 0.34563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0.08434</a:t>
                      </a:r>
                    </a:p>
                    <a:p>
                      <a:r>
                        <a:rPr lang="en-US" dirty="0" smtClean="0"/>
                        <a:t>FAR: 0.46730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0.19481</a:t>
                      </a:r>
                    </a:p>
                    <a:p>
                      <a:r>
                        <a:rPr lang="en-US" dirty="0" smtClean="0"/>
                        <a:t>FAR: 0.57844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0.05814</a:t>
                      </a:r>
                    </a:p>
                    <a:p>
                      <a:r>
                        <a:rPr lang="en-US" dirty="0" smtClean="0"/>
                        <a:t>FAR: 0.68700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0.11297</a:t>
                      </a:r>
                    </a:p>
                    <a:p>
                      <a:r>
                        <a:rPr lang="en-US" dirty="0" smtClean="0"/>
                        <a:t>FAR: 0.66008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0.56110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0.07246</a:t>
                      </a:r>
                    </a:p>
                    <a:p>
                      <a:r>
                        <a:rPr lang="en-US" dirty="0" smtClean="0"/>
                        <a:t>FAR: 0.35046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0.17647</a:t>
                      </a:r>
                    </a:p>
                    <a:p>
                      <a:r>
                        <a:rPr lang="en-US" dirty="0" smtClean="0"/>
                        <a:t>FAR: 0.36553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0.77803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0.13559</a:t>
                      </a:r>
                    </a:p>
                    <a:p>
                      <a:r>
                        <a:rPr lang="en-US" dirty="0" smtClean="0"/>
                        <a:t>FAR: 0.27203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0.12217</a:t>
                      </a:r>
                    </a:p>
                    <a:p>
                      <a:r>
                        <a:rPr lang="en-US" dirty="0" smtClean="0"/>
                        <a:t>FAR: 0.46853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0.45018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0.03030</a:t>
                      </a:r>
                    </a:p>
                    <a:p>
                      <a:r>
                        <a:rPr lang="en-US" dirty="0" smtClean="0"/>
                        <a:t>FAR: 0.51159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0.09722</a:t>
                      </a:r>
                    </a:p>
                    <a:p>
                      <a:r>
                        <a:rPr lang="en-US" dirty="0" smtClean="0"/>
                        <a:t>FAR: 0.77893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0.09417</a:t>
                      </a:r>
                    </a:p>
                    <a:p>
                      <a:r>
                        <a:rPr lang="en-US" dirty="0" smtClean="0"/>
                        <a:t>FAR: 0.42302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0.08434</a:t>
                      </a:r>
                    </a:p>
                    <a:p>
                      <a:r>
                        <a:rPr lang="en-US" dirty="0" smtClean="0"/>
                        <a:t>FAR: 0.64122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0.11702</a:t>
                      </a:r>
                    </a:p>
                    <a:p>
                      <a:r>
                        <a:rPr lang="en-US" dirty="0" smtClean="0"/>
                        <a:t>FAR: 0.62174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0.12871</a:t>
                      </a:r>
                    </a:p>
                    <a:p>
                      <a:r>
                        <a:rPr lang="en-US" dirty="0" smtClean="0"/>
                        <a:t>FAR: 0.57762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0.05714</a:t>
                      </a:r>
                    </a:p>
                    <a:p>
                      <a:r>
                        <a:rPr lang="en-US" dirty="0" smtClean="0"/>
                        <a:t>FAR: 0.63864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0.11336</a:t>
                      </a:r>
                    </a:p>
                    <a:p>
                      <a:r>
                        <a:rPr lang="en-US" dirty="0" smtClean="0"/>
                        <a:t>FAR: 0.65906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0.10535</a:t>
                      </a:r>
                    </a:p>
                    <a:p>
                      <a:r>
                        <a:rPr lang="en-US" dirty="0" smtClean="0"/>
                        <a:t>FAR: 0.59038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0.10312</a:t>
                      </a:r>
                    </a:p>
                    <a:p>
                      <a:r>
                        <a:rPr lang="en-US" dirty="0" smtClean="0"/>
                        <a:t>FAR: 0.49595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0.11931</a:t>
                      </a:r>
                    </a:p>
                    <a:p>
                      <a:r>
                        <a:rPr lang="en-US" dirty="0" smtClean="0"/>
                        <a:t>FAR: 0.52794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0.09941</a:t>
                      </a:r>
                    </a:p>
                    <a:p>
                      <a:r>
                        <a:rPr lang="en-US" dirty="0" smtClean="0"/>
                        <a:t>FAR: 0.71441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0.10867</a:t>
                      </a:r>
                    </a:p>
                    <a:p>
                      <a:r>
                        <a:rPr lang="en-US" smtClean="0"/>
                        <a:t>FAR: 0.49572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6633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47</cp:revision>
  <dcterms:created xsi:type="dcterms:W3CDTF">2017-10-12T04:52:15Z</dcterms:created>
  <dcterms:modified xsi:type="dcterms:W3CDTF">2018-01-16T20:17:07Z</dcterms:modified>
</cp:coreProperties>
</file>