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</a:t>
            </a:r>
            <a:r>
              <a:rPr lang="en-US" dirty="0" err="1"/>
              <a:t>Wavelet</a:t>
            </a:r>
            <a:r>
              <a:rPr lang="en-US" dirty="0" smtClean="0"/>
              <a:t>/</a:t>
            </a:r>
            <a:r>
              <a:rPr lang="en-US" dirty="0" err="1" smtClean="0"/>
              <a:t>FFT+Time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2785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0.07725</a:t>
                      </a:r>
                    </a:p>
                    <a:p>
                      <a:r>
                        <a:rPr lang="en-US" dirty="0" smtClean="0"/>
                        <a:t>FAR: 0.60551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0.07407</a:t>
                      </a:r>
                    </a:p>
                    <a:p>
                      <a:r>
                        <a:rPr lang="en-US" dirty="0" smtClean="0"/>
                        <a:t>FAR: 0.61196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0.60980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0.67232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0.11304</a:t>
                      </a:r>
                    </a:p>
                    <a:p>
                      <a:r>
                        <a:rPr lang="en-US" dirty="0" smtClean="0"/>
                        <a:t>FAR: 0.72449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0.63638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0.54094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0.79672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0.66224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0.07563</a:t>
                      </a:r>
                    </a:p>
                    <a:p>
                      <a:r>
                        <a:rPr lang="en-US" dirty="0" smtClean="0"/>
                        <a:t>FAR: 0.59005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0.37942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0.61814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0.12987</a:t>
                      </a:r>
                    </a:p>
                    <a:p>
                      <a:r>
                        <a:rPr lang="en-US" dirty="0" smtClean="0"/>
                        <a:t>FAR: 0.73725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0.13953</a:t>
                      </a:r>
                    </a:p>
                    <a:p>
                      <a:r>
                        <a:rPr lang="en-US" dirty="0" smtClean="0"/>
                        <a:t>FAR: 0.63624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0.05858</a:t>
                      </a:r>
                    </a:p>
                    <a:p>
                      <a:r>
                        <a:rPr lang="en-US" dirty="0" smtClean="0"/>
                        <a:t>FAR: 0.74241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0.09957</a:t>
                      </a:r>
                    </a:p>
                    <a:p>
                      <a:r>
                        <a:rPr lang="en-US" dirty="0" smtClean="0"/>
                        <a:t>FAR: 0.29854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0.33774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0.68301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0.52242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0.15254</a:t>
                      </a:r>
                    </a:p>
                    <a:p>
                      <a:r>
                        <a:rPr lang="en-US" dirty="0" smtClean="0"/>
                        <a:t>FAR: 0.42361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0.09502</a:t>
                      </a:r>
                    </a:p>
                    <a:p>
                      <a:r>
                        <a:rPr lang="en-US" dirty="0" smtClean="0"/>
                        <a:t>FAR: 0.53130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0.51037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0.74728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0.67271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0.42554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0.74013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0.85652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0.09901</a:t>
                      </a:r>
                    </a:p>
                    <a:p>
                      <a:r>
                        <a:rPr lang="en-US" dirty="0" smtClean="0"/>
                        <a:t>FAR: 0.84116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0.70367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0.62678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0.09952</a:t>
                      </a:r>
                    </a:p>
                    <a:p>
                      <a:r>
                        <a:rPr lang="en-US" dirty="0" smtClean="0"/>
                        <a:t>FAR: 0.53188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0.10490</a:t>
                      </a:r>
                    </a:p>
                    <a:p>
                      <a:r>
                        <a:rPr lang="en-US" dirty="0" smtClean="0"/>
                        <a:t>FAR: 0.57928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0.12425</a:t>
                      </a:r>
                    </a:p>
                    <a:p>
                      <a:r>
                        <a:rPr lang="en-US" dirty="0" smtClean="0"/>
                        <a:t>FAR: 0.73587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0.10006</a:t>
                      </a:r>
                    </a:p>
                    <a:p>
                      <a:r>
                        <a:rPr lang="en-US" dirty="0" smtClean="0"/>
                        <a:t>FAR: 0.64493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0.09756</a:t>
                      </a:r>
                    </a:p>
                    <a:p>
                      <a:r>
                        <a:rPr lang="en-US" dirty="0" smtClean="0"/>
                        <a:t>FAR: 0.58881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33591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0.58680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0.67069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0.20312</a:t>
                      </a:r>
                    </a:p>
                    <a:p>
                      <a:r>
                        <a:rPr lang="en-US" dirty="0" smtClean="0"/>
                        <a:t>FAR: 0.52356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0.73839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0.10435</a:t>
                      </a:r>
                    </a:p>
                    <a:p>
                      <a:r>
                        <a:rPr lang="en-US" dirty="0" smtClean="0"/>
                        <a:t>FAR: 0.57929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0.76076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0.48004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0.62007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0.05102</a:t>
                      </a:r>
                    </a:p>
                    <a:p>
                      <a:r>
                        <a:rPr lang="en-US" dirty="0" smtClean="0"/>
                        <a:t>FAR: 0.63158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0.08824</a:t>
                      </a:r>
                    </a:p>
                    <a:p>
                      <a:r>
                        <a:rPr lang="en-US" dirty="0" smtClean="0"/>
                        <a:t>FAR: 0.45204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0.06584</a:t>
                      </a:r>
                    </a:p>
                    <a:p>
                      <a:r>
                        <a:rPr lang="en-US" dirty="0" smtClean="0"/>
                        <a:t>FAR: 0.58508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0.04819</a:t>
                      </a:r>
                    </a:p>
                    <a:p>
                      <a:r>
                        <a:rPr lang="en-US" dirty="0" smtClean="0"/>
                        <a:t>FAR: 0.34494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0.74065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0.58638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0.07113</a:t>
                      </a:r>
                    </a:p>
                    <a:p>
                      <a:r>
                        <a:rPr lang="en-US" dirty="0" smtClean="0"/>
                        <a:t>FAR: 0.67030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0.51765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0.20290</a:t>
                      </a:r>
                    </a:p>
                    <a:p>
                      <a:r>
                        <a:rPr lang="en-US" dirty="0" smtClean="0"/>
                        <a:t>FAR: 0.53510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0.64339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0.59552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0.08475</a:t>
                      </a:r>
                    </a:p>
                    <a:p>
                      <a:r>
                        <a:rPr lang="en-US" dirty="0" smtClean="0"/>
                        <a:t>FAR: 0.62964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0.09955</a:t>
                      </a:r>
                    </a:p>
                    <a:p>
                      <a:r>
                        <a:rPr lang="en-US" dirty="0" smtClean="0"/>
                        <a:t>FAR: 0.39599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0.47294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0.63606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0.59326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0.09417</a:t>
                      </a:r>
                    </a:p>
                    <a:p>
                      <a:r>
                        <a:rPr lang="en-US" dirty="0" smtClean="0"/>
                        <a:t>FAR: 0.40989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0.65277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0.67826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0.77669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0.61263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0.12146</a:t>
                      </a:r>
                    </a:p>
                    <a:p>
                      <a:r>
                        <a:rPr lang="en-US" dirty="0" smtClean="0"/>
                        <a:t>FAR: 0.67914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0.09231</a:t>
                      </a:r>
                    </a:p>
                    <a:p>
                      <a:r>
                        <a:rPr lang="en-US" dirty="0" smtClean="0"/>
                        <a:t>FAR: 0.58318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0.53033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0.12449</a:t>
                      </a:r>
                    </a:p>
                    <a:p>
                      <a:r>
                        <a:rPr lang="en-US" dirty="0" smtClean="0"/>
                        <a:t>FAR: 0.65674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0.09250</a:t>
                      </a:r>
                    </a:p>
                    <a:p>
                      <a:r>
                        <a:rPr lang="en-US" dirty="0" smtClean="0"/>
                        <a:t>FAR: 0.62629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0.09401</a:t>
                      </a:r>
                    </a:p>
                    <a:p>
                      <a:r>
                        <a:rPr lang="en-US" smtClean="0"/>
                        <a:t>FAR: 0.57005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51</cp:revision>
  <dcterms:created xsi:type="dcterms:W3CDTF">2017-10-12T04:52:15Z</dcterms:created>
  <dcterms:modified xsi:type="dcterms:W3CDTF">2018-01-16T20:24:56Z</dcterms:modified>
</cp:coreProperties>
</file>