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(5 </a:t>
            </a:r>
            <a:r>
              <a:rPr lang="en-US" dirty="0"/>
              <a:t>types of </a:t>
            </a:r>
            <a:r>
              <a:rPr lang="en-US" dirty="0" smtClean="0"/>
              <a:t>AE </a:t>
            </a:r>
            <a:r>
              <a:rPr lang="en-US" dirty="0"/>
              <a:t>with </a:t>
            </a:r>
            <a:r>
              <a:rPr lang="en-US" dirty="0" smtClean="0"/>
              <a:t>1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25698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0.13734</a:t>
                      </a:r>
                    </a:p>
                    <a:p>
                      <a:r>
                        <a:rPr lang="en-US" dirty="0" smtClean="0"/>
                        <a:t>FAR: 0.67965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0.13580</a:t>
                      </a:r>
                    </a:p>
                    <a:p>
                      <a:r>
                        <a:rPr lang="en-US" dirty="0" smtClean="0"/>
                        <a:t>FAR: 0.16675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0.18750</a:t>
                      </a:r>
                    </a:p>
                    <a:p>
                      <a:r>
                        <a:rPr lang="en-US" dirty="0" smtClean="0"/>
                        <a:t>FAR: 0.05891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0.24138</a:t>
                      </a:r>
                    </a:p>
                    <a:p>
                      <a:r>
                        <a:rPr lang="en-US" dirty="0" smtClean="0"/>
                        <a:t>FAR: 0.15580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0.15652</a:t>
                      </a:r>
                    </a:p>
                    <a:p>
                      <a:r>
                        <a:rPr lang="en-US" dirty="0" smtClean="0"/>
                        <a:t>FAR: 0.58809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0.11538</a:t>
                      </a:r>
                    </a:p>
                    <a:p>
                      <a:r>
                        <a:rPr lang="en-US" dirty="0" smtClean="0"/>
                        <a:t>FAR: 0.64795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0.12676</a:t>
                      </a:r>
                    </a:p>
                    <a:p>
                      <a:r>
                        <a:rPr lang="en-US" dirty="0" smtClean="0"/>
                        <a:t>FAR: 0.25026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0.26531</a:t>
                      </a:r>
                    </a:p>
                    <a:p>
                      <a:r>
                        <a:rPr lang="en-US" dirty="0" smtClean="0"/>
                        <a:t>FAR: 0.23605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0.31633</a:t>
                      </a:r>
                    </a:p>
                    <a:p>
                      <a:r>
                        <a:rPr lang="en-US" dirty="0" smtClean="0"/>
                        <a:t>FAR: 0.21739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0.18908</a:t>
                      </a:r>
                    </a:p>
                    <a:p>
                      <a:r>
                        <a:rPr lang="en-US" dirty="0" smtClean="0"/>
                        <a:t>FAR: 0.55205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0.18519</a:t>
                      </a:r>
                    </a:p>
                    <a:p>
                      <a:r>
                        <a:rPr lang="en-US" dirty="0" smtClean="0"/>
                        <a:t>FAR: 0.57839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0.13253</a:t>
                      </a:r>
                    </a:p>
                    <a:p>
                      <a:r>
                        <a:rPr lang="en-US" dirty="0" smtClean="0"/>
                        <a:t>FAR: 0.26582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0.20779</a:t>
                      </a:r>
                    </a:p>
                    <a:p>
                      <a:r>
                        <a:rPr lang="en-US" dirty="0" smtClean="0"/>
                        <a:t>FAR: 0.17339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0.27907</a:t>
                      </a:r>
                    </a:p>
                    <a:p>
                      <a:r>
                        <a:rPr lang="en-US" dirty="0" smtClean="0"/>
                        <a:t>FAR: 0.14604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0.15900</a:t>
                      </a:r>
                    </a:p>
                    <a:p>
                      <a:r>
                        <a:rPr lang="en-US" dirty="0" smtClean="0"/>
                        <a:t>FAR: 0.54143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0.11255</a:t>
                      </a:r>
                    </a:p>
                    <a:p>
                      <a:r>
                        <a:rPr lang="en-US" dirty="0" smtClean="0"/>
                        <a:t>FAR: 0.65513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0.28986</a:t>
                      </a:r>
                    </a:p>
                    <a:p>
                      <a:r>
                        <a:rPr lang="en-US" dirty="0" smtClean="0"/>
                        <a:t>FAR: 0.29858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0.25882</a:t>
                      </a:r>
                    </a:p>
                    <a:p>
                      <a:r>
                        <a:rPr lang="en-US" dirty="0" smtClean="0"/>
                        <a:t>FAR: 0.18524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0.22472</a:t>
                      </a:r>
                    </a:p>
                    <a:p>
                      <a:r>
                        <a:rPr lang="en-US" dirty="0" smtClean="0"/>
                        <a:t>FAR: 0.18475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0.13559</a:t>
                      </a:r>
                    </a:p>
                    <a:p>
                      <a:r>
                        <a:rPr lang="en-US" dirty="0" smtClean="0"/>
                        <a:t>FAR: 0.57230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0.10407</a:t>
                      </a:r>
                    </a:p>
                    <a:p>
                      <a:r>
                        <a:rPr lang="en-US" dirty="0" smtClean="0"/>
                        <a:t>FAR: 0.66627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0.13433</a:t>
                      </a:r>
                    </a:p>
                    <a:p>
                      <a:r>
                        <a:rPr lang="en-US" dirty="0" smtClean="0"/>
                        <a:t>FAR: 0.06727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0.19697</a:t>
                      </a:r>
                    </a:p>
                    <a:p>
                      <a:r>
                        <a:rPr lang="en-US" dirty="0" smtClean="0"/>
                        <a:t>FAR: 0.10648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0.33333</a:t>
                      </a:r>
                    </a:p>
                    <a:p>
                      <a:r>
                        <a:rPr lang="en-US" dirty="0" smtClean="0"/>
                        <a:t>FAR: 0.13687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0.20179</a:t>
                      </a:r>
                    </a:p>
                    <a:p>
                      <a:r>
                        <a:rPr lang="en-US" dirty="0" smtClean="0"/>
                        <a:t>FAR: 0.66364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0.13655</a:t>
                      </a:r>
                    </a:p>
                    <a:p>
                      <a:r>
                        <a:rPr lang="en-US" dirty="0" smtClean="0"/>
                        <a:t>FAR: 0.49285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0.07447</a:t>
                      </a:r>
                    </a:p>
                    <a:p>
                      <a:r>
                        <a:rPr lang="en-US" dirty="0" smtClean="0"/>
                        <a:t>FAR: 0.01630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0.13861</a:t>
                      </a:r>
                    </a:p>
                    <a:p>
                      <a:r>
                        <a:rPr lang="en-US" dirty="0" smtClean="0"/>
                        <a:t>FAR: 0.18824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0.16190</a:t>
                      </a:r>
                    </a:p>
                    <a:p>
                      <a:r>
                        <a:rPr lang="en-US" dirty="0" smtClean="0"/>
                        <a:t>FAR: 0.13748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0.11336</a:t>
                      </a:r>
                    </a:p>
                    <a:p>
                      <a:r>
                        <a:rPr lang="en-US" dirty="0" smtClean="0"/>
                        <a:t>FAR: 0.53597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0.13185</a:t>
                      </a:r>
                    </a:p>
                    <a:p>
                      <a:r>
                        <a:rPr lang="en-US" dirty="0" smtClean="0"/>
                        <a:t>FAR: 0.62004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0.14896</a:t>
                      </a:r>
                    </a:p>
                    <a:p>
                      <a:r>
                        <a:rPr lang="en-US" dirty="0" smtClean="0"/>
                        <a:t>FAR: 0.17750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0.20917</a:t>
                      </a:r>
                    </a:p>
                    <a:p>
                      <a:r>
                        <a:rPr lang="en-US" dirty="0" smtClean="0"/>
                        <a:t>FAR: 0.15805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0.25946</a:t>
                      </a:r>
                    </a:p>
                    <a:p>
                      <a:r>
                        <a:rPr lang="en-US" dirty="0" smtClean="0"/>
                        <a:t>FAR: 0.16306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0.15922</a:t>
                      </a:r>
                    </a:p>
                    <a:p>
                      <a:r>
                        <a:rPr lang="en-US" dirty="0" smtClean="0"/>
                        <a:t>FAR: 0.57558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(5 AEs with 1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(5 AEs with 1 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51788"/>
              </p:ext>
            </p:extLst>
          </p:nvPr>
        </p:nvGraphicFramePr>
        <p:xfrm>
          <a:off x="607746" y="1060449"/>
          <a:ext cx="11008658" cy="529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362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0.13734</a:t>
                      </a:r>
                    </a:p>
                    <a:p>
                      <a:r>
                        <a:rPr lang="en-US" dirty="0" smtClean="0"/>
                        <a:t>FAR: 0.62812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0.18519</a:t>
                      </a:r>
                    </a:p>
                    <a:p>
                      <a:r>
                        <a:rPr lang="en-US" dirty="0" smtClean="0"/>
                        <a:t>FAR: 0.18983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0.25000</a:t>
                      </a:r>
                    </a:p>
                    <a:p>
                      <a:r>
                        <a:rPr lang="en-US" dirty="0" smtClean="0"/>
                        <a:t>FAR: 0.06409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0.27586</a:t>
                      </a:r>
                    </a:p>
                    <a:p>
                      <a:r>
                        <a:rPr lang="en-US" dirty="0" smtClean="0"/>
                        <a:t>FAR: 0.20893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0.15652</a:t>
                      </a:r>
                    </a:p>
                    <a:p>
                      <a:r>
                        <a:rPr lang="en-US" dirty="0" smtClean="0"/>
                        <a:t>FAR: 0.48468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0.14530</a:t>
                      </a:r>
                    </a:p>
                    <a:p>
                      <a:r>
                        <a:rPr lang="en-US" dirty="0" smtClean="0"/>
                        <a:t>FAR: 0.60677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0.22535</a:t>
                      </a:r>
                    </a:p>
                    <a:p>
                      <a:r>
                        <a:rPr lang="en-US" dirty="0" smtClean="0"/>
                        <a:t>FAR: 0.04350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0.24490</a:t>
                      </a:r>
                    </a:p>
                    <a:p>
                      <a:r>
                        <a:rPr lang="en-US" dirty="0" smtClean="0"/>
                        <a:t>FAR: 0.24987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0.21429</a:t>
                      </a:r>
                    </a:p>
                    <a:p>
                      <a:r>
                        <a:rPr lang="en-US" dirty="0" smtClean="0"/>
                        <a:t>FAR: 0.26224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0.13445</a:t>
                      </a:r>
                    </a:p>
                    <a:p>
                      <a:r>
                        <a:rPr lang="en-US" dirty="0" smtClean="0"/>
                        <a:t>FAR: 0.59516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0.17695</a:t>
                      </a:r>
                    </a:p>
                    <a:p>
                      <a:r>
                        <a:rPr lang="en-US" dirty="0" smtClean="0"/>
                        <a:t>FAR: 0.56587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0.09639</a:t>
                      </a:r>
                    </a:p>
                    <a:p>
                      <a:r>
                        <a:rPr lang="en-US" dirty="0" smtClean="0"/>
                        <a:t>FAR: 0.13660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0.22078</a:t>
                      </a:r>
                    </a:p>
                    <a:p>
                      <a:r>
                        <a:rPr lang="en-US" dirty="0" smtClean="0"/>
                        <a:t>FAR: 0.08451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0.25581</a:t>
                      </a:r>
                    </a:p>
                    <a:p>
                      <a:r>
                        <a:rPr lang="en-US" dirty="0" smtClean="0"/>
                        <a:t>FAR: 0.23419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0.15900</a:t>
                      </a:r>
                    </a:p>
                    <a:p>
                      <a:r>
                        <a:rPr lang="en-US" dirty="0" smtClean="0"/>
                        <a:t>FAR: 0.51620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0.11688</a:t>
                      </a:r>
                    </a:p>
                    <a:p>
                      <a:r>
                        <a:rPr lang="en-US" dirty="0" smtClean="0"/>
                        <a:t>FAR: 0.62118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0.15942</a:t>
                      </a:r>
                    </a:p>
                    <a:p>
                      <a:r>
                        <a:rPr lang="en-US" dirty="0" smtClean="0"/>
                        <a:t>FAR: 0.15565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0.18824</a:t>
                      </a:r>
                    </a:p>
                    <a:p>
                      <a:r>
                        <a:rPr lang="en-US" dirty="0" smtClean="0"/>
                        <a:t>FAR: 0.12828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0.22472</a:t>
                      </a:r>
                    </a:p>
                    <a:p>
                      <a:r>
                        <a:rPr lang="en-US" dirty="0" smtClean="0"/>
                        <a:t>FAR: 0.25605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0.19915</a:t>
                      </a:r>
                    </a:p>
                    <a:p>
                      <a:r>
                        <a:rPr lang="en-US" dirty="0" smtClean="0"/>
                        <a:t>FAR: 0.55359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0.13122</a:t>
                      </a:r>
                    </a:p>
                    <a:p>
                      <a:r>
                        <a:rPr lang="en-US" dirty="0" smtClean="0"/>
                        <a:t>FAR: 0.65214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0.29851</a:t>
                      </a:r>
                    </a:p>
                    <a:p>
                      <a:r>
                        <a:rPr lang="en-US" dirty="0" smtClean="0"/>
                        <a:t>FAR: 0.14972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0.31818</a:t>
                      </a:r>
                    </a:p>
                    <a:p>
                      <a:r>
                        <a:rPr lang="en-US" dirty="0" smtClean="0"/>
                        <a:t>FAR: 0.12873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0.22222</a:t>
                      </a:r>
                    </a:p>
                    <a:p>
                      <a:r>
                        <a:rPr lang="en-US" dirty="0" smtClean="0"/>
                        <a:t>FAR: 0.18092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0.16143</a:t>
                      </a:r>
                    </a:p>
                    <a:p>
                      <a:r>
                        <a:rPr lang="en-US" dirty="0" smtClean="0"/>
                        <a:t>FAR: 0.52297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0.11647</a:t>
                      </a:r>
                    </a:p>
                    <a:p>
                      <a:r>
                        <a:rPr lang="en-US" dirty="0" smtClean="0"/>
                        <a:t>FAR: 0.58487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0.11702</a:t>
                      </a:r>
                    </a:p>
                    <a:p>
                      <a:r>
                        <a:rPr lang="en-US" dirty="0" smtClean="0"/>
                        <a:t>FAR: 0.08043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0.22772</a:t>
                      </a:r>
                    </a:p>
                    <a:p>
                      <a:r>
                        <a:rPr lang="en-US" dirty="0" smtClean="0"/>
                        <a:t>FAR: 0.28107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0.17143</a:t>
                      </a:r>
                    </a:p>
                    <a:p>
                      <a:r>
                        <a:rPr lang="en-US" dirty="0" smtClean="0"/>
                        <a:t>FAR: 0.17975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0.11336</a:t>
                      </a:r>
                    </a:p>
                    <a:p>
                      <a:r>
                        <a:rPr lang="en-US" dirty="0" smtClean="0"/>
                        <a:t>FAR: 0.58747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0.13736</a:t>
                      </a:r>
                    </a:p>
                    <a:p>
                      <a:r>
                        <a:rPr lang="en-US" dirty="0" smtClean="0"/>
                        <a:t>FAR: 0.60983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0.18031</a:t>
                      </a:r>
                    </a:p>
                    <a:p>
                      <a:r>
                        <a:rPr lang="en-US" dirty="0" smtClean="0"/>
                        <a:t>FAR: 0.12596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0.24164</a:t>
                      </a:r>
                    </a:p>
                    <a:p>
                      <a:r>
                        <a:rPr lang="en-US" dirty="0" smtClean="0"/>
                        <a:t>FAR: 0.15609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0.22739</a:t>
                      </a:r>
                    </a:p>
                    <a:p>
                      <a:r>
                        <a:rPr lang="en-US" dirty="0" smtClean="0"/>
                        <a:t>FAR: 0.22035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0.15399</a:t>
                      </a:r>
                    </a:p>
                    <a:p>
                      <a:r>
                        <a:rPr lang="en-US" smtClean="0"/>
                        <a:t>FAR: 0.54334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545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39</cp:revision>
  <dcterms:created xsi:type="dcterms:W3CDTF">2017-10-12T04:52:15Z</dcterms:created>
  <dcterms:modified xsi:type="dcterms:W3CDTF">2018-01-16T20:33:49Z</dcterms:modified>
</cp:coreProperties>
</file>