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(5 </a:t>
            </a:r>
            <a:r>
              <a:rPr lang="en-US" dirty="0"/>
              <a:t>types of </a:t>
            </a:r>
            <a:r>
              <a:rPr lang="en-US" dirty="0" smtClean="0"/>
              <a:t>AE 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79318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0.10300</a:t>
                      </a:r>
                    </a:p>
                    <a:p>
                      <a:r>
                        <a:rPr lang="en-US" dirty="0" smtClean="0"/>
                        <a:t>FAR: 0.01037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0.12346</a:t>
                      </a:r>
                    </a:p>
                    <a:p>
                      <a:r>
                        <a:rPr lang="en-US" dirty="0" smtClean="0"/>
                        <a:t>FAR: 0.06869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0.12582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0.17241</a:t>
                      </a:r>
                    </a:p>
                    <a:p>
                      <a:r>
                        <a:rPr lang="en-US" dirty="0" smtClean="0"/>
                        <a:t>FAR: 0.08571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0.10000</a:t>
                      </a:r>
                    </a:p>
                    <a:p>
                      <a:r>
                        <a:rPr lang="en-US" dirty="0" smtClean="0"/>
                        <a:t>FAR: 0.02031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0.10256</a:t>
                      </a:r>
                    </a:p>
                    <a:p>
                      <a:r>
                        <a:rPr lang="en-US" dirty="0" smtClean="0"/>
                        <a:t>FAR: 0.13085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0.07042</a:t>
                      </a:r>
                    </a:p>
                    <a:p>
                      <a:r>
                        <a:rPr lang="en-US" dirty="0" smtClean="0"/>
                        <a:t>FAR: 0.06244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0.02663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0.22746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0.10924</a:t>
                      </a:r>
                    </a:p>
                    <a:p>
                      <a:r>
                        <a:rPr lang="en-US" dirty="0" smtClean="0"/>
                        <a:t>FAR: 0.06611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0.12757</a:t>
                      </a:r>
                    </a:p>
                    <a:p>
                      <a:r>
                        <a:rPr lang="en-US" dirty="0" smtClean="0"/>
                        <a:t>FAR: 0.08731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0.10843</a:t>
                      </a:r>
                    </a:p>
                    <a:p>
                      <a:r>
                        <a:rPr lang="en-US" dirty="0" smtClean="0"/>
                        <a:t>FAR: 0.04483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0.11510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0.16279</a:t>
                      </a:r>
                    </a:p>
                    <a:p>
                      <a:r>
                        <a:rPr lang="en-US" dirty="0" smtClean="0"/>
                        <a:t>FAR: 0.03874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0.10460</a:t>
                      </a:r>
                    </a:p>
                    <a:p>
                      <a:r>
                        <a:rPr lang="en-US" dirty="0" smtClean="0"/>
                        <a:t>FAR: 0.03512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0.13853</a:t>
                      </a:r>
                    </a:p>
                    <a:p>
                      <a:r>
                        <a:rPr lang="en-US" dirty="0" smtClean="0"/>
                        <a:t>FAR: 0.02495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0.02035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0.03529</a:t>
                      </a:r>
                    </a:p>
                    <a:p>
                      <a:r>
                        <a:rPr lang="en-US" dirty="0" smtClean="0"/>
                        <a:t>FAR: 0.01139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0.05964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0.05932</a:t>
                      </a:r>
                    </a:p>
                    <a:p>
                      <a:r>
                        <a:rPr lang="en-US" dirty="0" smtClean="0"/>
                        <a:t>FAR: 0.00936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0.07692</a:t>
                      </a:r>
                    </a:p>
                    <a:p>
                      <a:r>
                        <a:rPr lang="en-US" dirty="0" smtClean="0"/>
                        <a:t>FAR: 0.01481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0.08955</a:t>
                      </a:r>
                    </a:p>
                    <a:p>
                      <a:r>
                        <a:rPr lang="en-US" dirty="0" smtClean="0"/>
                        <a:t>FAR: 0.00961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0.22727</a:t>
                      </a:r>
                    </a:p>
                    <a:p>
                      <a:r>
                        <a:rPr lang="en-US" dirty="0" smtClean="0"/>
                        <a:t>FAR: 0.04875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0.13889</a:t>
                      </a:r>
                    </a:p>
                    <a:p>
                      <a:r>
                        <a:rPr lang="en-US" dirty="0" smtClean="0"/>
                        <a:t>FAR: 0.00691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0.08072</a:t>
                      </a:r>
                    </a:p>
                    <a:p>
                      <a:r>
                        <a:rPr lang="en-US" dirty="0" smtClean="0"/>
                        <a:t>FAR: 0.03214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0.09237</a:t>
                      </a:r>
                    </a:p>
                    <a:p>
                      <a:r>
                        <a:rPr lang="en-US" dirty="0" smtClean="0"/>
                        <a:t>FAR: 0.04670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0.11702</a:t>
                      </a:r>
                    </a:p>
                    <a:p>
                      <a:r>
                        <a:rPr lang="en-US" dirty="0" smtClean="0"/>
                        <a:t>FAR: 0.13207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0.06931</a:t>
                      </a:r>
                    </a:p>
                    <a:p>
                      <a:r>
                        <a:rPr lang="en-US" dirty="0" smtClean="0"/>
                        <a:t>FAR: 0.00258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0.05016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0.12551</a:t>
                      </a:r>
                    </a:p>
                    <a:p>
                      <a:r>
                        <a:rPr lang="en-US" dirty="0" smtClean="0"/>
                        <a:t>FAR: 0.19708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0.10683</a:t>
                      </a:r>
                    </a:p>
                    <a:p>
                      <a:r>
                        <a:rPr lang="en-US" dirty="0" smtClean="0"/>
                        <a:t>FAR: 0.05250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0.10172</a:t>
                      </a:r>
                    </a:p>
                    <a:p>
                      <a:r>
                        <a:rPr lang="en-US" dirty="0" smtClean="0"/>
                        <a:t>FAR: 0.05633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0.10217</a:t>
                      </a:r>
                    </a:p>
                    <a:p>
                      <a:r>
                        <a:rPr lang="en-US" dirty="0" smtClean="0"/>
                        <a:t>FAR: 0.05505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0.14043</a:t>
                      </a:r>
                    </a:p>
                    <a:p>
                      <a:r>
                        <a:rPr lang="en-US" dirty="0" smtClean="0"/>
                        <a:t>FAR: 0.07810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0.09657</a:t>
                      </a:r>
                    </a:p>
                    <a:p>
                      <a:r>
                        <a:rPr lang="en-US" dirty="0" smtClean="0"/>
                        <a:t>FAR: 0.06002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AEs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 AEs </a:t>
            </a:r>
            <a:r>
              <a:rPr lang="en-US" dirty="0"/>
              <a:t>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73358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0.15880</a:t>
                      </a:r>
                    </a:p>
                    <a:p>
                      <a:r>
                        <a:rPr lang="en-US" dirty="0" smtClean="0"/>
                        <a:t>FAR: 0.07720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0.09877</a:t>
                      </a:r>
                    </a:p>
                    <a:p>
                      <a:r>
                        <a:rPr lang="en-US" dirty="0" smtClean="0"/>
                        <a:t>FAR: 0.01940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0.05042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0.11494</a:t>
                      </a:r>
                    </a:p>
                    <a:p>
                      <a:r>
                        <a:rPr lang="en-US" dirty="0" smtClean="0"/>
                        <a:t>FAR: 0.09375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0.11304</a:t>
                      </a:r>
                    </a:p>
                    <a:p>
                      <a:r>
                        <a:rPr lang="en-US" dirty="0" smtClean="0"/>
                        <a:t>FAR: 0.00152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0.01344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0.09859</a:t>
                      </a:r>
                    </a:p>
                    <a:p>
                      <a:r>
                        <a:rPr lang="en-US" dirty="0" smtClean="0"/>
                        <a:t>FAR: 0.04759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0.20408</a:t>
                      </a:r>
                    </a:p>
                    <a:p>
                      <a:r>
                        <a:rPr lang="en-US" dirty="0" smtClean="0"/>
                        <a:t>FAR: 0.13671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0.09886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0.13445</a:t>
                      </a:r>
                    </a:p>
                    <a:p>
                      <a:r>
                        <a:rPr lang="en-US" dirty="0" smtClean="0"/>
                        <a:t>FAR: 0.07173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0.02161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0.14458</a:t>
                      </a:r>
                    </a:p>
                    <a:p>
                      <a:r>
                        <a:rPr lang="en-US" dirty="0" smtClean="0"/>
                        <a:t>FAR: 0.07753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0.15584</a:t>
                      </a:r>
                    </a:p>
                    <a:p>
                      <a:r>
                        <a:rPr lang="en-US" dirty="0" smtClean="0"/>
                        <a:t>FAR: 0.08256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0.15116</a:t>
                      </a:r>
                    </a:p>
                    <a:p>
                      <a:r>
                        <a:rPr lang="en-US" dirty="0" smtClean="0"/>
                        <a:t>FAR: 0.06456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0.07531</a:t>
                      </a:r>
                    </a:p>
                    <a:p>
                      <a:r>
                        <a:rPr lang="en-US" dirty="0" smtClean="0"/>
                        <a:t>FAR: 0.01227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0.04616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0.13043</a:t>
                      </a:r>
                    </a:p>
                    <a:p>
                      <a:r>
                        <a:rPr lang="en-US" dirty="0" smtClean="0"/>
                        <a:t>FAR: 0.00966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0.12941</a:t>
                      </a:r>
                    </a:p>
                    <a:p>
                      <a:r>
                        <a:rPr lang="en-US" dirty="0" smtClean="0"/>
                        <a:t>FAR: 0.01337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0.05964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0.11441</a:t>
                      </a:r>
                    </a:p>
                    <a:p>
                      <a:r>
                        <a:rPr lang="en-US" dirty="0" smtClean="0"/>
                        <a:t>FAR: 0.04951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0.10860</a:t>
                      </a:r>
                    </a:p>
                    <a:p>
                      <a:r>
                        <a:rPr lang="en-US" dirty="0" smtClean="0"/>
                        <a:t>FAR: 0.09660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0.16418</a:t>
                      </a:r>
                    </a:p>
                    <a:p>
                      <a:r>
                        <a:rPr lang="en-US" dirty="0" smtClean="0"/>
                        <a:t>FAR: 0.13505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0.07099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0.08333</a:t>
                      </a:r>
                    </a:p>
                    <a:p>
                      <a:r>
                        <a:rPr lang="en-US" dirty="0" smtClean="0"/>
                        <a:t>FAR: 0.03584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0.07623</a:t>
                      </a:r>
                    </a:p>
                    <a:p>
                      <a:r>
                        <a:rPr lang="en-US" dirty="0" smtClean="0"/>
                        <a:t>FAR: 0.01127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0.08434</a:t>
                      </a:r>
                    </a:p>
                    <a:p>
                      <a:r>
                        <a:rPr lang="en-US" dirty="0" smtClean="0"/>
                        <a:t>FAR: 0.06410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0.18085</a:t>
                      </a:r>
                    </a:p>
                    <a:p>
                      <a:r>
                        <a:rPr lang="en-US" dirty="0" smtClean="0"/>
                        <a:t>FAR: 0.00380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0.13861</a:t>
                      </a:r>
                    </a:p>
                    <a:p>
                      <a:r>
                        <a:rPr lang="en-US" dirty="0" smtClean="0"/>
                        <a:t>FAR: 0.00722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0.08571</a:t>
                      </a:r>
                    </a:p>
                    <a:p>
                      <a:r>
                        <a:rPr lang="en-US" dirty="0" smtClean="0"/>
                        <a:t>FAR: 0.05852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0.05263</a:t>
                      </a:r>
                    </a:p>
                    <a:p>
                      <a:r>
                        <a:rPr lang="en-US" dirty="0" smtClean="0"/>
                        <a:t>FAR: 0.00927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0.11300</a:t>
                      </a:r>
                    </a:p>
                    <a:p>
                      <a:r>
                        <a:rPr lang="en-US" dirty="0" smtClean="0"/>
                        <a:t>FAR: 0.05319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0.13623</a:t>
                      </a:r>
                    </a:p>
                    <a:p>
                      <a:r>
                        <a:rPr lang="en-US" dirty="0" smtClean="0"/>
                        <a:t>FAR: 0.04884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0.14064</a:t>
                      </a:r>
                    </a:p>
                    <a:p>
                      <a:r>
                        <a:rPr lang="en-US" dirty="0" smtClean="0"/>
                        <a:t>FAR: 0.06021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0.10656</a:t>
                      </a:r>
                    </a:p>
                    <a:p>
                      <a:r>
                        <a:rPr lang="en-US" dirty="0" smtClean="0"/>
                        <a:t>FAR: 0.06853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0.09435</a:t>
                      </a:r>
                    </a:p>
                    <a:p>
                      <a:r>
                        <a:rPr lang="en-US" smtClean="0"/>
                        <a:t>FAR: 0.02593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6670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57</cp:revision>
  <dcterms:created xsi:type="dcterms:W3CDTF">2017-10-12T04:52:15Z</dcterms:created>
  <dcterms:modified xsi:type="dcterms:W3CDTF">2018-02-08T11:33:44Z</dcterms:modified>
</cp:coreProperties>
</file>