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16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0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43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73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81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56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83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3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5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16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9399-3D86-45DE-B737-251CB99B1074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37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09399-3D86-45DE-B737-251CB99B1074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90597-835F-46E6-811F-30AE3FA06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1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</a:t>
            </a:r>
            <a:r>
              <a:rPr lang="en-US" dirty="0" err="1" smtClean="0"/>
              <a:t>denoising</a:t>
            </a:r>
            <a:r>
              <a:rPr lang="en-US" dirty="0" smtClean="0"/>
              <a:t> </a:t>
            </a:r>
            <a:r>
              <a:rPr lang="en-US" dirty="0" err="1" smtClean="0"/>
              <a:t>sparce</a:t>
            </a:r>
            <a:r>
              <a:rPr lang="en-US" dirty="0" smtClean="0"/>
              <a:t> </a:t>
            </a:r>
            <a:r>
              <a:rPr lang="en-US" dirty="0" err="1" smtClean="0"/>
              <a:t>autoencoders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99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Recognition results calculated by the formula: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97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177478"/>
              </p:ext>
            </p:extLst>
          </p:nvPr>
        </p:nvGraphicFramePr>
        <p:xfrm>
          <a:off x="838200" y="1825625"/>
          <a:ext cx="10515603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79622594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8100074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091426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0767179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6358993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2104579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35972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0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Jogging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4630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896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down-stairs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08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 up-stairs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032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Walking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409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Overall</a:t>
                      </a:r>
                      <a:r>
                        <a:rPr lang="en-US" b="1" baseline="0" dirty="0" smtClean="0"/>
                        <a:t> accuracy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0,94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0,9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0,93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0,97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0,97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0,91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23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9948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64</Words>
  <Application>Microsoft Office PowerPoint</Application>
  <PresentationFormat>Широкоэкранный</PresentationFormat>
  <Paragraphs>52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Тема Office</vt:lpstr>
      <vt:lpstr>Deep denoising sparce autoencoders</vt:lpstr>
      <vt:lpstr>Description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denoising sparce autoencoders</dc:title>
  <dc:creator>Блинова Светлана Николаевна</dc:creator>
  <cp:lastModifiedBy>Блинова Светлана Николаевна</cp:lastModifiedBy>
  <cp:revision>1</cp:revision>
  <dcterms:created xsi:type="dcterms:W3CDTF">2018-03-06T18:15:14Z</dcterms:created>
  <dcterms:modified xsi:type="dcterms:W3CDTF">2018-03-06T18:22:45Z</dcterms:modified>
</cp:coreProperties>
</file>