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57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12DF8-D5EC-4579-915B-E099020E56B7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F512E-B871-4294-B3E6-C02149C3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7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F512E-B871-4294-B3E6-C02149C341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1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6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0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3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6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6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7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9399-3D86-45DE-B737-251CB99B1074}" type="datetimeFigureOut">
              <a:rPr lang="ru-RU" smtClean="0"/>
              <a:t>31.03.2018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dataset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9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handcrafted features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0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SVM settings: nu = 0.1, kernel = linear</a:t>
                </a:r>
              </a:p>
              <a:p>
                <a:r>
                  <a:rPr lang="en-US" dirty="0" smtClean="0"/>
                  <a:t>Recognition results calculated by the formula: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37827"/>
              </p:ext>
            </p:extLst>
          </p:nvPr>
        </p:nvGraphicFramePr>
        <p:xfrm>
          <a:off x="240146" y="1319848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user7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user12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916708" y="53107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Overall accuracy: </a:t>
            </a:r>
            <a:r>
              <a:rPr lang="ru-RU" sz="1800" b="1" dirty="0" smtClean="0">
                <a:latin typeface="+mn-lt"/>
              </a:rPr>
              <a:t>0,43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+mn-lt"/>
              </a:rPr>
              <a:t>Standard deviation </a:t>
            </a:r>
            <a:r>
              <a:rPr lang="en-US" sz="1800" b="1" dirty="0" smtClean="0">
                <a:latin typeface="+mn-lt"/>
              </a:rPr>
              <a:t>0,06</a:t>
            </a:r>
            <a:endParaRPr lang="ru-RU" sz="1800" b="1" dirty="0">
              <a:latin typeface="+mn-lt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01276"/>
              </p:ext>
            </p:extLst>
          </p:nvPr>
        </p:nvGraphicFramePr>
        <p:xfrm>
          <a:off x="240146" y="2161685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user19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user24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103425"/>
              </p:ext>
            </p:extLst>
          </p:nvPr>
        </p:nvGraphicFramePr>
        <p:xfrm>
          <a:off x="240146" y="3032327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user31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182505"/>
              </p:ext>
            </p:extLst>
          </p:nvPr>
        </p:nvGraphicFramePr>
        <p:xfrm>
          <a:off x="240146" y="3902969"/>
          <a:ext cx="1170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user43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user48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304707"/>
              </p:ext>
            </p:extLst>
          </p:nvPr>
        </p:nvGraphicFramePr>
        <p:xfrm>
          <a:off x="240146" y="4773611"/>
          <a:ext cx="8101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user55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Walking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45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278092" y="748147"/>
            <a:ext cx="1239982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0.44668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0.53836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0.39924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0.59187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0.45094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0.49212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0.44024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0.51314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0.36196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0.64144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0.44552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0.55689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0.26068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0.63826</a:t>
            </a:r>
            <a:endParaRPr lang="en-US" sz="5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0.44008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0.54392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0.60714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0.52491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0.32251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0.60041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0.53571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0.44388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0.46154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0.39741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0.36369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0.59316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0.41339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0.59112</a:t>
            </a:r>
            <a:endParaRPr lang="en-US" sz="5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0.49351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0.57377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0.42207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0.54620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0.41098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0.57217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0.69231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0.47745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0.41516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0.54416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0.38841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0.62099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0.46711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0.54388</a:t>
            </a:r>
            <a:endParaRPr lang="en-US" sz="56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558146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0.45511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0.56233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0.48795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0.47503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0.50000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0.52155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0.44186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0.57913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0.36259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0.61876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0.62500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0.38299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0.30144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0.63505</a:t>
            </a:r>
            <a:endParaRPr lang="en-US" sz="5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798128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0.41349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0.59805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0.42523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0.59499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0.47793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0.50426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0.37428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0.59994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0.44444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0.59494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0.41667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0.57754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0.41468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0.54884</a:t>
            </a:r>
            <a:endParaRPr lang="en-US" sz="56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038110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0.39462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0.58600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0.40898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0.57339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0.41678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0.52790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0.25749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0.67933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0.43115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0.60980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0.36416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0.58991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0.39715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0.59222</a:t>
            </a:r>
            <a:endParaRPr lang="en-US" sz="56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0.42857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0.53408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0.42143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0.57859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0.40476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0.54657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0.38293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0.60743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0.46009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0.55425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0.34537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0.69250</a:t>
            </a:r>
          </a:p>
          <a:p>
            <a:pPr marL="0" indent="0">
              <a:lnSpc>
                <a:spcPct val="70000"/>
              </a:lnSpc>
              <a:buNone/>
            </a:pPr>
            <a:endParaRPr lang="sv-SE" sz="56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0.36201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0.61906</a:t>
            </a:r>
            <a:endParaRPr lang="en-US" sz="56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951807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0.41030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0.62434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0.31034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0.56259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0.38487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0.65535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0.38851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0.61877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0.60691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0.50265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0.34767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0.60537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56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0.38017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0.56569</a:t>
            </a:r>
            <a:endParaRPr lang="en-US" sz="5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758056" y="748146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400" b="1" dirty="0"/>
              <a:t>Mean: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b="1" dirty="0"/>
              <a:t>FRR: 0.42292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b="1" dirty="0"/>
              <a:t>FAR: 0.56723</a:t>
            </a:r>
          </a:p>
        </p:txBody>
      </p:sp>
    </p:spTree>
    <p:extLst>
      <p:ext uri="{BB962C8B-B14F-4D97-AF65-F5344CB8AC3E}">
        <p14:creationId xmlns:p14="http://schemas.microsoft.com/office/powerpoint/2010/main" val="54070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experiment consists of data from AEs for 4 different types of features: statistical, time domain, FFT and wavelet, which then fused together in final AE</a:t>
                </a:r>
              </a:p>
              <a:p>
                <a:r>
                  <a:rPr lang="en-US" dirty="0" smtClean="0"/>
                  <a:t>SVM settings: nu = 0.1, kernel = linear</a:t>
                </a:r>
              </a:p>
              <a:p>
                <a:r>
                  <a:rPr lang="en-US" dirty="0" smtClean="0"/>
                  <a:t>Recognition results calculated by the formula: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97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2" y="116800"/>
            <a:ext cx="10515600" cy="5675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825729"/>
              </p:ext>
            </p:extLst>
          </p:nvPr>
        </p:nvGraphicFramePr>
        <p:xfrm>
          <a:off x="304802" y="717874"/>
          <a:ext cx="117024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29536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user7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user12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97,21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15921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3640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53841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304802" y="5715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Overall accuracy: </a:t>
            </a:r>
            <a:r>
              <a:rPr lang="ru-RU" sz="1800" b="1" dirty="0">
                <a:latin typeface="+mn-lt"/>
              </a:rPr>
              <a:t>66,16964 </a:t>
            </a:r>
            <a:r>
              <a:rPr lang="ru-RU" sz="1800" b="1" dirty="0" smtClean="0">
                <a:latin typeface="+mn-lt"/>
              </a:rPr>
              <a:t> </a:t>
            </a:r>
            <a:endParaRPr lang="en-US" sz="1800" b="1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1800" b="1" dirty="0" smtClean="0">
                <a:latin typeface="+mn-lt"/>
              </a:rPr>
              <a:t>Standard deviation: </a:t>
            </a:r>
            <a:r>
              <a:rPr lang="ru-RU" sz="1800" b="1" dirty="0">
                <a:latin typeface="+mn-lt"/>
              </a:rPr>
              <a:t>21,45852</a:t>
            </a: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598014"/>
              </p:ext>
            </p:extLst>
          </p:nvPr>
        </p:nvGraphicFramePr>
        <p:xfrm>
          <a:off x="304802" y="1790799"/>
          <a:ext cx="117024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19460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user18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user19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user24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9460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99,92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194604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7522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2005521"/>
                  </a:ext>
                </a:extLst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573760"/>
              </p:ext>
            </p:extLst>
          </p:nvPr>
        </p:nvGraphicFramePr>
        <p:xfrm>
          <a:off x="304802" y="2863724"/>
          <a:ext cx="117024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153863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user29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user31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61,56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166233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6947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7559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7211470"/>
                  </a:ext>
                </a:extLst>
              </a:tr>
            </a:tbl>
          </a:graphicData>
        </a:graphic>
      </p:graphicFrame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259862"/>
              </p:ext>
            </p:extLst>
          </p:nvPr>
        </p:nvGraphicFramePr>
        <p:xfrm>
          <a:off x="304802" y="3936649"/>
          <a:ext cx="1170247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835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31921088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864365011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644544262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943248396"/>
                    </a:ext>
                  </a:extLst>
                </a:gridCol>
              </a:tblGrid>
              <a:tr h="166233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user39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user43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user48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6623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46,47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166233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3572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5936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3625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1276432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796458"/>
              </p:ext>
            </p:extLst>
          </p:nvPr>
        </p:nvGraphicFramePr>
        <p:xfrm>
          <a:off x="304802" y="5009574"/>
          <a:ext cx="810171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98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794328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788644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1389518789"/>
                    </a:ext>
                  </a:extLst>
                </a:gridCol>
                <a:gridCol w="900190">
                  <a:extLst>
                    <a:ext uri="{9D8B030D-6E8A-4147-A177-3AD203B41FA5}">
                      <a16:colId xmlns:a16="http://schemas.microsoft.com/office/drawing/2014/main" val="2895004708"/>
                    </a:ext>
                  </a:extLst>
                </a:gridCol>
              </a:tblGrid>
              <a:tr h="1229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user49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user55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user56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1229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Accuracy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45,62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122940">
                <a:tc>
                  <a:txBody>
                    <a:bodyPr/>
                    <a:lstStyle/>
                    <a:p>
                      <a:r>
                        <a:rPr lang="en-US" sz="1600" b="1" i="1" dirty="0" smtClean="0"/>
                        <a:t>Samples</a:t>
                      </a:r>
                      <a:endParaRPr lang="ru-RU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1518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4183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840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01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561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terms of </a:t>
            </a:r>
            <a:r>
              <a:rPr lang="en-US" dirty="0" smtClean="0"/>
              <a:t>FRR and FAR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278092" y="748147"/>
            <a:ext cx="1239982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43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0.31748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0.52824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0.37767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0.49779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0.37643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0.49837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0.37787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0.51965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47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0.32828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0.53189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0.23108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0.48642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0.29793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0.50966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078182" y="748146"/>
            <a:ext cx="1239982" cy="4802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0.10434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0.08359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0.35714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0.00516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10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0.11678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0.08184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 smtClean="0"/>
              <a:t>User: 11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 smtClean="0"/>
              <a:t>FRR: 0.09203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 smtClean="0"/>
              <a:t>FAR</a:t>
            </a:r>
            <a:r>
              <a:rPr lang="sv-SE" sz="5600" dirty="0"/>
              <a:t>: 0.03941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0.23077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0.00407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13s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0.26923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0.00074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0.30650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0.56483</a:t>
            </a:r>
            <a:endParaRPr lang="en-US" sz="56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31816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0.36250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0.48859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0.18182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0.01407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17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0.41681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0.49132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0.42905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0.48172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19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0.15385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0.00146</a:t>
            </a:r>
            <a:endParaRPr lang="sv-SE" sz="5600" dirty="0"/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 smtClean="0"/>
              <a:t>FRR: 0.23466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 smtClean="0"/>
              <a:t>FAR</a:t>
            </a:r>
            <a:r>
              <a:rPr lang="sv-SE" sz="5600" dirty="0"/>
              <a:t>: 0.49523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21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0.35208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0.52004</a:t>
            </a:r>
            <a:endParaRPr lang="en-US" sz="56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558146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0.41395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0.50544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23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0.15480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0.38530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0.21586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0.52785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0.12651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0.42071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 smtClean="0"/>
              <a:t>User</a:t>
            </a:r>
            <a:r>
              <a:rPr lang="sv-SE" sz="5600" b="1" dirty="0"/>
              <a:t>: </a:t>
            </a:r>
            <a:r>
              <a:rPr lang="sv-SE" sz="5600" b="1" dirty="0" smtClean="0"/>
              <a:t>26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0.10465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0.30153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27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0.36978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0.55627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0.25000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0.00293</a:t>
            </a:r>
            <a:endParaRPr lang="en-US" sz="56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798128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29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0.14354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0.14335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30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0.11144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0.39824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31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0.36923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0.52230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0.21497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0.51925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33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0.30310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0.47638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0.12169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0.09437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 smtClean="0"/>
              <a:t>User: 35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0.37434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0.52784</a:t>
            </a:r>
            <a:endParaRPr lang="en-US" sz="56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038110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0.34590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0.51397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37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0.34340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0.50935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38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0.11721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0.40265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39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0.30210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0.50874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40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0.40354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0.54047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41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0.31603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</a:t>
            </a:r>
            <a:r>
              <a:rPr lang="sv-SE" sz="5600" dirty="0" smtClean="0"/>
              <a:t>0.49483</a:t>
            </a:r>
            <a:endParaRPr lang="sv-SE" sz="5600" dirty="0"/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42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0.14740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0.44159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38200" y="748147"/>
            <a:ext cx="1239982" cy="4802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1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0.11111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0.02863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2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0.10000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0.06188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3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0.10417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0.02722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4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0.10284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0.01467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5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0.09632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0.07346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/>
              <a:t>User: </a:t>
            </a:r>
            <a:r>
              <a:rPr lang="sv-SE" sz="1400" b="1" dirty="0" smtClean="0"/>
              <a:t>6</a:t>
            </a:r>
            <a:endParaRPr lang="sv-SE" sz="1400" b="1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FRR: 0.09502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/>
              <a:t>FAR: 0.09444</a:t>
            </a:r>
          </a:p>
          <a:p>
            <a:pPr marL="0" indent="0">
              <a:lnSpc>
                <a:spcPct val="50000"/>
              </a:lnSpc>
              <a:buNone/>
            </a:pPr>
            <a:endParaRPr lang="sv-SE" sz="800" dirty="0"/>
          </a:p>
          <a:p>
            <a:pPr marL="0" indent="0">
              <a:lnSpc>
                <a:spcPct val="50000"/>
              </a:lnSpc>
              <a:buNone/>
            </a:pPr>
            <a:r>
              <a:rPr lang="sv-SE" sz="1400" b="1" dirty="0" smtClean="0"/>
              <a:t>User: 7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 smtClean="0"/>
              <a:t>FRR: 0.11020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sv-SE" sz="1400" dirty="0" smtClean="0"/>
              <a:t>FAR</a:t>
            </a:r>
            <a:r>
              <a:rPr lang="sv-SE" sz="1400" dirty="0"/>
              <a:t>: 0.10594</a:t>
            </a:r>
            <a:endParaRPr lang="en-US" sz="14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9518074" y="748147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50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0.22091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0.49898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51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0.33721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0.46733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52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0.13218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0.09860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53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0.09539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0.32501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54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0.33653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0.52003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55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0.15767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0.44787</a:t>
            </a:r>
          </a:p>
          <a:p>
            <a:pPr marL="0" indent="0">
              <a:lnSpc>
                <a:spcPct val="70000"/>
              </a:lnSpc>
              <a:buNone/>
            </a:pPr>
            <a:endParaRPr lang="sv-SE" sz="3200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b="1" dirty="0"/>
              <a:t>User: </a:t>
            </a:r>
            <a:r>
              <a:rPr lang="sv-SE" sz="5600" b="1" dirty="0" smtClean="0"/>
              <a:t>56</a:t>
            </a:r>
            <a:endParaRPr lang="sv-SE" sz="5600" b="1" dirty="0"/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FRR: 0.37276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sv-SE" sz="5600" dirty="0"/>
              <a:t>FAR: 0.53102</a:t>
            </a:r>
            <a:endParaRPr lang="en-US" sz="56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758056" y="748146"/>
            <a:ext cx="1239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400" b="1"/>
              <a:t>Mean: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b="1"/>
              <a:t>FRR: 0.24172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b="1"/>
              <a:t>FAR: 0.33808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74528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1422</Words>
  <Application>Microsoft Office PowerPoint</Application>
  <PresentationFormat>Широкоэкранный</PresentationFormat>
  <Paragraphs>751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New dataset</vt:lpstr>
      <vt:lpstr>Raw handcrafted features </vt:lpstr>
      <vt:lpstr>Description</vt:lpstr>
      <vt:lpstr>Results</vt:lpstr>
      <vt:lpstr>Results in terms of FRR and FAR</vt:lpstr>
      <vt:lpstr>Description</vt:lpstr>
      <vt:lpstr>Results</vt:lpstr>
      <vt:lpstr>Results in terms of FRR and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denoising sparce autoencoders</dc:title>
  <dc:creator>Блинова Светлана Николаевна</dc:creator>
  <cp:lastModifiedBy>Блинова Светлана Николаевна</cp:lastModifiedBy>
  <cp:revision>19</cp:revision>
  <dcterms:created xsi:type="dcterms:W3CDTF">2018-03-06T18:15:14Z</dcterms:created>
  <dcterms:modified xsi:type="dcterms:W3CDTF">2018-03-31T09:08:33Z</dcterms:modified>
</cp:coreProperties>
</file>