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AE, 2 hidden layers (n-2n-n-2n-n))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05111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8620">
                  <a:extLst>
                    <a:ext uri="{9D8B030D-6E8A-4147-A177-3AD203B41FA5}">
                      <a16:colId xmlns:a16="http://schemas.microsoft.com/office/drawing/2014/main" val="263488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0.13305</a:t>
                      </a:r>
                    </a:p>
                    <a:p>
                      <a:r>
                        <a:rPr lang="en-US" dirty="0" smtClean="0"/>
                        <a:t>FAR: 0.20609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0.16049</a:t>
                      </a:r>
                    </a:p>
                    <a:p>
                      <a:r>
                        <a:rPr lang="en-US" dirty="0" smtClean="0"/>
                        <a:t>FAR: 0.06240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0.20312</a:t>
                      </a:r>
                    </a:p>
                    <a:p>
                      <a:r>
                        <a:rPr lang="en-US" dirty="0" smtClean="0"/>
                        <a:t>FAR: 0.01320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0.16092</a:t>
                      </a:r>
                    </a:p>
                    <a:p>
                      <a:r>
                        <a:rPr lang="en-US" dirty="0" smtClean="0"/>
                        <a:t>FAR: 0.05759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0.14783</a:t>
                      </a:r>
                    </a:p>
                    <a:p>
                      <a:r>
                        <a:rPr lang="en-US" dirty="0" smtClean="0"/>
                        <a:t>FAR: 0.22542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0.08974</a:t>
                      </a:r>
                    </a:p>
                    <a:p>
                      <a:r>
                        <a:rPr lang="en-US" dirty="0" smtClean="0"/>
                        <a:t>FAR: 0.20146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0.06141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0.06554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0.04256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0.15126</a:t>
                      </a:r>
                    </a:p>
                    <a:p>
                      <a:r>
                        <a:rPr lang="en-US" dirty="0" smtClean="0"/>
                        <a:t>FAR: 0.26887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0.08230</a:t>
                      </a:r>
                    </a:p>
                    <a:p>
                      <a:r>
                        <a:rPr lang="en-US" dirty="0" smtClean="0"/>
                        <a:t>FAR: 0.35866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0.03850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0.15584</a:t>
                      </a:r>
                    </a:p>
                    <a:p>
                      <a:r>
                        <a:rPr lang="en-US" dirty="0" smtClean="0"/>
                        <a:t>FAR: 0.04711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0.04230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0.13808</a:t>
                      </a:r>
                    </a:p>
                    <a:p>
                      <a:r>
                        <a:rPr lang="en-US" dirty="0" smtClean="0"/>
                        <a:t>FAR: 0.29475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0.16017</a:t>
                      </a:r>
                    </a:p>
                    <a:p>
                      <a:r>
                        <a:rPr lang="en-US" dirty="0" smtClean="0"/>
                        <a:t>FAR: 0.27359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0.18841</a:t>
                      </a:r>
                    </a:p>
                    <a:p>
                      <a:r>
                        <a:rPr lang="en-US" dirty="0" smtClean="0"/>
                        <a:t>FAR: 0.02645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0.03814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0.13483</a:t>
                      </a:r>
                    </a:p>
                    <a:p>
                      <a:r>
                        <a:rPr lang="en-US" dirty="0" smtClean="0"/>
                        <a:t>FAR: 0.03857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0.12288</a:t>
                      </a:r>
                    </a:p>
                    <a:p>
                      <a:r>
                        <a:rPr lang="en-US" dirty="0" smtClean="0"/>
                        <a:t>FAR: 0.24311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0.22450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0.03642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0.00805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0.18056</a:t>
                      </a:r>
                    </a:p>
                    <a:p>
                      <a:r>
                        <a:rPr lang="en-US" dirty="0" smtClean="0"/>
                        <a:t>FAR: 0.00950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0.28235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0.14859</a:t>
                      </a:r>
                    </a:p>
                    <a:p>
                      <a:r>
                        <a:rPr lang="en-US" dirty="0" smtClean="0"/>
                        <a:t>FAR: 0.25383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0.10978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0.16832</a:t>
                      </a:r>
                    </a:p>
                    <a:p>
                      <a:r>
                        <a:rPr lang="en-US" dirty="0" smtClean="0"/>
                        <a:t>FAR: 0.09541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0.05016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0.30798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0.12343</a:t>
                      </a:r>
                    </a:p>
                    <a:p>
                      <a:r>
                        <a:rPr lang="en-US" dirty="0" smtClean="0"/>
                        <a:t>FAR: 0.25302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0.14349</a:t>
                      </a:r>
                    </a:p>
                    <a:p>
                      <a:r>
                        <a:rPr lang="en-US" dirty="0" smtClean="0"/>
                        <a:t>FAR: 0.05583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0.16047</a:t>
                      </a:r>
                    </a:p>
                    <a:p>
                      <a:r>
                        <a:rPr lang="en-US" dirty="0" smtClean="0"/>
                        <a:t>FAR: 0.04457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0.14163</a:t>
                      </a:r>
                    </a:p>
                    <a:p>
                      <a:r>
                        <a:rPr lang="en-US" dirty="0" smtClean="0"/>
                        <a:t>FAR: 0.04011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0.13017</a:t>
                      </a:r>
                    </a:p>
                    <a:p>
                      <a:r>
                        <a:rPr lang="en-US" dirty="0" smtClean="0"/>
                        <a:t>FAR: 0.27041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</a:t>
            </a:r>
            <a:r>
              <a:rPr lang="en-US" dirty="0"/>
              <a:t>(5 </a:t>
            </a:r>
            <a:r>
              <a:rPr lang="en-US" dirty="0" smtClean="0"/>
              <a:t>AEs, </a:t>
            </a:r>
            <a:r>
              <a:rPr lang="en-US" dirty="0"/>
              <a:t>2 hidden layers)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(5 </a:t>
            </a:r>
            <a:r>
              <a:rPr lang="en-US" dirty="0" smtClean="0"/>
              <a:t>AE</a:t>
            </a:r>
            <a:r>
              <a:rPr lang="en-US" dirty="0"/>
              <a:t>s</a:t>
            </a:r>
            <a:r>
              <a:rPr lang="en-US" dirty="0" smtClean="0"/>
              <a:t>, </a:t>
            </a:r>
            <a:r>
              <a:rPr lang="en-US" dirty="0"/>
              <a:t>2 hidden layers)</a:t>
            </a:r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46481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0.17167</a:t>
                      </a:r>
                    </a:p>
                    <a:p>
                      <a:r>
                        <a:rPr lang="en-US" dirty="0" smtClean="0"/>
                        <a:t>FAR: 0.33957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0.23457</a:t>
                      </a:r>
                    </a:p>
                    <a:p>
                      <a:r>
                        <a:rPr lang="en-US" dirty="0" smtClean="0"/>
                        <a:t>FAR: 0.02622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0.17188</a:t>
                      </a:r>
                    </a:p>
                    <a:p>
                      <a:r>
                        <a:rPr lang="en-US" dirty="0" smtClean="0"/>
                        <a:t>FAR: 0.02498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0.18391</a:t>
                      </a:r>
                    </a:p>
                    <a:p>
                      <a:r>
                        <a:rPr lang="en-US" dirty="0" smtClean="0"/>
                        <a:t>FAR: 0.03170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0.15217</a:t>
                      </a:r>
                    </a:p>
                    <a:p>
                      <a:r>
                        <a:rPr lang="en-US" dirty="0" smtClean="0"/>
                        <a:t>FAR: 0.25588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0.12821</a:t>
                      </a:r>
                    </a:p>
                    <a:p>
                      <a:r>
                        <a:rPr lang="en-US" dirty="0" smtClean="0"/>
                        <a:t>FAR: 0.32023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0.18310</a:t>
                      </a:r>
                    </a:p>
                    <a:p>
                      <a:r>
                        <a:rPr lang="en-US" dirty="0" smtClean="0"/>
                        <a:t>FAR: 0.01740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0.03943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0.05172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0.08403</a:t>
                      </a:r>
                    </a:p>
                    <a:p>
                      <a:r>
                        <a:rPr lang="en-US" dirty="0" smtClean="0"/>
                        <a:t>FAR: 0.29818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0.15226</a:t>
                      </a:r>
                    </a:p>
                    <a:p>
                      <a:r>
                        <a:rPr lang="en-US" dirty="0" smtClean="0"/>
                        <a:t>FAR: 0.29262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0.16867</a:t>
                      </a:r>
                    </a:p>
                    <a:p>
                      <a:r>
                        <a:rPr lang="en-US" dirty="0" smtClean="0"/>
                        <a:t>FAR: 0.03903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0.22078</a:t>
                      </a:r>
                    </a:p>
                    <a:p>
                      <a:r>
                        <a:rPr lang="en-US" dirty="0" smtClean="0"/>
                        <a:t>FAR: 0.04371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0.17442</a:t>
                      </a:r>
                    </a:p>
                    <a:p>
                      <a:r>
                        <a:rPr lang="en-US" dirty="0" smtClean="0"/>
                        <a:t>FAR: 0.03918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0.13389</a:t>
                      </a:r>
                    </a:p>
                    <a:p>
                      <a:r>
                        <a:rPr lang="en-US" dirty="0" smtClean="0"/>
                        <a:t>FAR: 0.28213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0.12554</a:t>
                      </a:r>
                    </a:p>
                    <a:p>
                      <a:r>
                        <a:rPr lang="en-US" dirty="0" smtClean="0"/>
                        <a:t>FAR: 0.21249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0.02645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0.04953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0.03543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0.11864</a:t>
                      </a:r>
                    </a:p>
                    <a:p>
                      <a:r>
                        <a:rPr lang="en-US" dirty="0" smtClean="0"/>
                        <a:t>FAR: 0.19292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0.21996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0.22388</a:t>
                      </a:r>
                    </a:p>
                    <a:p>
                      <a:r>
                        <a:rPr lang="en-US" dirty="0" smtClean="0"/>
                        <a:t>FAR: 0.01720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0.02319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0.18056</a:t>
                      </a:r>
                    </a:p>
                    <a:p>
                      <a:r>
                        <a:rPr lang="en-US" dirty="0" smtClean="0"/>
                        <a:t>FAR: 0.02634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0.11659</a:t>
                      </a:r>
                    </a:p>
                    <a:p>
                      <a:r>
                        <a:rPr lang="en-US" dirty="0" smtClean="0"/>
                        <a:t>FAR: 0.22968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0.10040</a:t>
                      </a:r>
                    </a:p>
                    <a:p>
                      <a:r>
                        <a:rPr lang="en-US" dirty="0" smtClean="0"/>
                        <a:t>FAR: 0.24315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0.05319</a:t>
                      </a:r>
                    </a:p>
                    <a:p>
                      <a:r>
                        <a:rPr lang="en-US" dirty="0" smtClean="0"/>
                        <a:t>FAR: 0.11359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0.17822</a:t>
                      </a:r>
                    </a:p>
                    <a:p>
                      <a:r>
                        <a:rPr lang="en-US" dirty="0" smtClean="0"/>
                        <a:t>FAR: 0.05982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0.21905</a:t>
                      </a:r>
                    </a:p>
                    <a:p>
                      <a:r>
                        <a:rPr lang="en-US" dirty="0" smtClean="0"/>
                        <a:t>FAR: 0.05434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0.11741</a:t>
                      </a:r>
                    </a:p>
                    <a:p>
                      <a:r>
                        <a:rPr lang="en-US" dirty="0" smtClean="0"/>
                        <a:t>FAR: 0.21425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0.12810</a:t>
                      </a:r>
                    </a:p>
                    <a:p>
                      <a:r>
                        <a:rPr lang="en-US" dirty="0" smtClean="0"/>
                        <a:t>FAR: 0.27134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0.16081</a:t>
                      </a:r>
                    </a:p>
                    <a:p>
                      <a:r>
                        <a:rPr lang="en-US" dirty="0" smtClean="0"/>
                        <a:t>FAR: 0.03998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0.17454</a:t>
                      </a:r>
                    </a:p>
                    <a:p>
                      <a:r>
                        <a:rPr lang="en-US" dirty="0" smtClean="0"/>
                        <a:t>FAR: 0.04011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0.17566</a:t>
                      </a:r>
                    </a:p>
                    <a:p>
                      <a:r>
                        <a:rPr lang="en-US" dirty="0" smtClean="0"/>
                        <a:t>FAR: 0.03978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0.12046</a:t>
                      </a:r>
                    </a:p>
                    <a:p>
                      <a:r>
                        <a:rPr lang="en-US" smtClean="0"/>
                        <a:t>FAR: 0.24551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552</Words>
  <Application>Microsoft Office PowerPoint</Application>
  <PresentationFormat>Широкоэкранный</PresentationFormat>
  <Paragraphs>175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35</cp:revision>
  <dcterms:created xsi:type="dcterms:W3CDTF">2017-10-12T04:52:15Z</dcterms:created>
  <dcterms:modified xsi:type="dcterms:W3CDTF">2018-01-30T16:59:37Z</dcterms:modified>
</cp:coreProperties>
</file>