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8" d="100"/>
          <a:sy n="88" d="100"/>
        </p:scale>
        <p:origin x="46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for User-Identification with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12182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0.10526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0.00901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0.09302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0.01041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0.10666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0.01808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0.09210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0.01746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0.03529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 0.00742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0.01265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0.04166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0.05797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0.03587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0.01866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0.00975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0.01817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0.05552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0.01126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0.02022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0.01097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filtered data with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non-filtered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3053"/>
              </p:ext>
            </p:extLst>
          </p:nvPr>
        </p:nvGraphicFramePr>
        <p:xfrm>
          <a:off x="518099" y="113534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0.02678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0.13157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0.02500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0.01351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0.02953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0.09302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0.02105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0.01288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0.14666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0.09210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0.02183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0.03529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9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0.04477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0.06944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0.04347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0.03139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0.02409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0.010025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0.02476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0.00497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0.07786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0.03050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0.01303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1383" y="41392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50473"/>
              </p:ext>
            </p:extLst>
          </p:nvPr>
        </p:nvGraphicFramePr>
        <p:xfrm>
          <a:off x="788894" y="126981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0.13839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0.03882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0.09211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0.06477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0.32787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0.22500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0.09451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0.17117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0.04958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0.18565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0.02816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0.31395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0.02394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0.23158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0.10406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0.31250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0.05695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0.20851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0.06531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0.03866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0.10667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0.06202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0.53488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0.01737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0.28947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0.06972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0.14228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0.05746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0.22271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0.02373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0.21176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0.07921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0.51685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0.07848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0.24898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0.03171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0.26866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0.38889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0.04556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0.50725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0.26009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0.08032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0.02069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0.07519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0.20800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0.09544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0.02306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0.15243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0.20918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0.30287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0.34318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0.06667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0.18774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39599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non-filtered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3119"/>
              </p:ext>
            </p:extLst>
          </p:nvPr>
        </p:nvGraphicFramePr>
        <p:xfrm>
          <a:off x="838200" y="131463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8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0.08036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0.05263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0.24590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0.02570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0.13750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0.18468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0.17300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0.01962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0.23256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0.17895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0.07360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0.19792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0.05467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0.17447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0.08571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0.10667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0.04393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0.34884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0.01985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0.17105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0.08061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0.08943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0.20087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0.02119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0.23944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0.22353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0.47191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0.03587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0.18367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0.13433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0.01717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0.17040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0.08835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0.04598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0.06516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0.17600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0.07805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0.13360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0.13527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0.21991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0.04375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0.27211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0.14830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5874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81280"/>
              </p:ext>
            </p:extLst>
          </p:nvPr>
        </p:nvGraphicFramePr>
        <p:xfrm>
          <a:off x="838200" y="1233955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0.61842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smtClean="0">
                          <a:latin typeface="+mn-lt"/>
                        </a:rPr>
                        <a:t>: 0.13472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0.80328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smtClean="0">
                          <a:latin typeface="+mn-lt"/>
                        </a:rPr>
                        <a:t>: 0.07253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0.20270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0.31223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0.81395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0.09474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0.16667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0.08161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0.43421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0.02033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0.19650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0.05593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0.61972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0.48235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0.42697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0.26531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0.74627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0.80556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0.78261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0.23318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 0.02155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0.25287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0.11111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0.17427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0.23683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0.56187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0.20533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67710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non-filtered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00954"/>
              </p:ext>
            </p:extLst>
          </p:nvPr>
        </p:nvGraphicFramePr>
        <p:xfrm>
          <a:off x="838200" y="133256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0.29114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0.57895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0.67213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0.48750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0.17117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0.08571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0.66279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0.07368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0.14721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0.11458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0.07062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0.26383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0.24017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0.22739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0.58140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0.06318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0.01220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0.73239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0.04348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0.58427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0.08072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0.32653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0.11647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0.01379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0.65672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0.81944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0.69565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0.17937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0.14732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0.19540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0.08800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0.15789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0.05600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0.14523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0.18680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0.52660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0.10379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0.45266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0.40633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0.07379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0.18305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1525</Words>
  <Application>Microsoft Office PowerPoint</Application>
  <PresentationFormat>Широкоэкранный</PresentationFormat>
  <Paragraphs>499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Results for User-Identification with SVMs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35</cp:revision>
  <dcterms:created xsi:type="dcterms:W3CDTF">2017-10-12T04:52:15Z</dcterms:created>
  <dcterms:modified xsi:type="dcterms:W3CDTF">2017-11-26T20:27:24Z</dcterms:modified>
</cp:coreProperties>
</file>