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08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51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6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2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8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25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8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85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3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4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77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3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E228-7DBC-427B-AD4C-CE82B8CE0126}" type="datetimeFigureOut">
              <a:rPr lang="es-CO" smtClean="0"/>
              <a:t>19/06/2016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1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r="7532" b="22125"/>
          <a:stretch/>
        </p:blipFill>
        <p:spPr>
          <a:xfrm>
            <a:off x="1035753" y="1320185"/>
            <a:ext cx="3085397" cy="4425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571" t="5608" r="8144" b="9974"/>
          <a:stretch/>
        </p:blipFill>
        <p:spPr>
          <a:xfrm>
            <a:off x="107555" y="1250950"/>
            <a:ext cx="990880" cy="581024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4022725" y="1250950"/>
            <a:ext cx="841375" cy="581025"/>
            <a:chOff x="3838575" y="929788"/>
            <a:chExt cx="1374775" cy="1024053"/>
          </a:xfrm>
        </p:grpSpPr>
        <p:pic>
          <p:nvPicPr>
            <p:cNvPr id="1028" name="Picture 4" descr="https://conveniosenaudea.files.wordpress.com/2011/07/logoudeafaccomunicaciones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865"/>
            <a:stretch/>
          </p:blipFill>
          <p:spPr bwMode="auto">
            <a:xfrm>
              <a:off x="3838575" y="929788"/>
              <a:ext cx="1374775" cy="82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s://conveniosenaudea.files.wordpress.com/2011/07/logoudeafaccomunicaciones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4" t="61259" r="-924" b="21424"/>
            <a:stretch/>
          </p:blipFill>
          <p:spPr bwMode="auto">
            <a:xfrm>
              <a:off x="3838575" y="1702529"/>
              <a:ext cx="1374775" cy="251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8063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Vasquez Correa</dc:creator>
  <cp:lastModifiedBy>Juan Camilo Vasquez Correa</cp:lastModifiedBy>
  <cp:revision>5</cp:revision>
  <dcterms:created xsi:type="dcterms:W3CDTF">2016-06-19T22:14:22Z</dcterms:created>
  <dcterms:modified xsi:type="dcterms:W3CDTF">2016-06-20T02:17:19Z</dcterms:modified>
</cp:coreProperties>
</file>