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84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79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95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376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632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69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112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532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828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142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19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AED6-9AAC-44AD-B238-98A68CE36B67}" type="datetimeFigureOut">
              <a:rPr lang="ar-SA" smtClean="0"/>
              <a:t>26/05/33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25A3-2877-489D-AA69-C498D1B764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867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856" y="1412776"/>
            <a:ext cx="2376264" cy="864096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C00000"/>
              </a:gs>
              <a:gs pos="53000">
                <a:schemeClr val="bg1">
                  <a:lumMod val="50000"/>
                </a:schemeClr>
              </a:gs>
              <a:gs pos="66000">
                <a:srgbClr val="C00000"/>
              </a:gs>
              <a:gs pos="75999">
                <a:srgbClr val="1F1F1F"/>
              </a:gs>
              <a:gs pos="78999">
                <a:srgbClr val="FFFFFF"/>
              </a:gs>
              <a:gs pos="70420">
                <a:schemeClr val="bg1">
                  <a:lumMod val="50000"/>
                </a:schemeClr>
              </a:gs>
              <a:gs pos="100000">
                <a:srgbClr val="C00000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Say hello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5831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nwsm</dc:creator>
  <cp:lastModifiedBy>nwsm</cp:lastModifiedBy>
  <cp:revision>1</cp:revision>
  <dcterms:created xsi:type="dcterms:W3CDTF">2012-04-17T08:36:04Z</dcterms:created>
  <dcterms:modified xsi:type="dcterms:W3CDTF">2012-04-17T08:40:32Z</dcterms:modified>
</cp:coreProperties>
</file>