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C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/>
    <p:restoredTop sz="95735"/>
  </p:normalViewPr>
  <p:slideViewPr>
    <p:cSldViewPr snapToGrid="0" snapToObjects="1">
      <p:cViewPr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37EA-2EB4-B540-B0C0-CDA1919E6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0AB8-6748-1B4E-A2F1-55A473F40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E0E2-C1FF-3044-BE25-433B4CF6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7D9F-AAB0-6540-A443-8C357EB6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6E31-05EA-DE45-A1FA-024DCC6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C121-7DBB-EE44-8663-AFC979E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BE620-C753-C444-8CB1-F1E0F17A5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1BF2-30F4-4542-8A51-5F652148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0EE4-239B-CD4C-AA90-E053D2EE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9CE5-DA2E-3E46-B48B-C8FF8DAE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37CC3-9D12-3D48-92B1-A6A20AB5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EE8C0-3C11-F14A-AADF-0585C5D02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AADF-0580-DC4B-BCC3-A3D40C72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D883-C847-6043-9F15-AD28E33A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B606-D849-AE41-9855-ADCFA137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2E77-9EE8-A543-8A04-B154FFB4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5078-7551-8741-8208-366B3731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2E68-AAC8-FF48-92DF-C78EBAA3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53DE-5470-3B44-948A-CEFA3915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0331-CFA9-BE4D-B390-52CCC064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D0E4-5634-0049-9884-264DB5E6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F42F-177F-C748-8C16-B64A100D0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BD0B-0AEB-6244-B5AA-4B07205F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E7B5-08D6-F443-99AB-AAB62621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89FB-C728-C44E-B3D7-AEEE5CF1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E9BC-F1BE-834F-A43D-7F5F4E53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CA71-CCD1-B245-AB6C-5AEE48CD1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0D5FA-9D09-2A42-9968-64F8969EE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3047E-1B9C-DA4F-83EA-0E55C9F0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8C89F-CF7A-B948-978C-756C8BC9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06D0-8662-A344-9E2E-7D420357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8D97-B95D-2A43-915D-4658A744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7AC9-772D-CC42-957C-040E8858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D679-DD59-EA4F-A456-E406778A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0F866-2FA0-4145-B0BC-7625D5ED7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851BE-BFE4-6743-85A7-F69E031B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CCA7B-5FFE-374A-B9AD-BC1CE663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76F11-FB89-BC40-B948-C24680CF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3110B-36BE-BB47-A3EE-18E3504C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E1D-5D43-BA41-9806-5B2EDC5E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7499C-C4DB-8B4B-981C-AE66F586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F33EC-AE2E-584F-9FBF-39A4BF82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09F01-583E-864C-BD8D-F68A1BB7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9574D-4DD9-3C48-BCD1-76F6304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32C1-6D02-9C4B-A316-66DCE81E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A045F-E68E-D547-97E5-B6544FC2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D42F-5C8E-B34D-AC9B-03789080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857-D5B5-9845-8B1F-B59918AB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D94CE-C5D3-204F-827A-D886E38BF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9CB8E-46F0-0249-A052-F7F1F1A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D34F-9BEC-AA4B-9F30-2827C6CA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5D717-413A-4D4B-9DCC-A7653BD2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2E0D-67F8-544B-A2FC-04C47D12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0A1F6-08F5-1342-831E-47B4CBA0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609AD-E5B8-C24E-A7A6-92461DB3A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787-488D-9243-8771-6B34DFD1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CA6BF-F3CC-E544-B8A6-1BC5171F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DEB3-6EC5-4145-8E7E-FDF04995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E2913-5B09-8B46-B1D6-683D0744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B3466-6A5B-0E4E-9D0B-CC1E0C27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93A1-7D33-4142-89C7-1F4EF82C4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80AC-DF82-E144-8296-54919BE0C8C8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3D9F-DB77-4046-A579-F19596C3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5389-9FC1-2047-8DA0-7754AD86D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0877-7E1C-DF48-8886-E75354DF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EF3C-6357-864D-81C6-329D96532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graSPI</a:t>
            </a:r>
            <a:r>
              <a:rPr lang="en-US" dirty="0"/>
              <a:t> – Skeletal Descriptors</a:t>
            </a:r>
          </a:p>
        </p:txBody>
      </p:sp>
    </p:spTree>
    <p:extLst>
      <p:ext uri="{BB962C8B-B14F-4D97-AF65-F5344CB8AC3E}">
        <p14:creationId xmlns:p14="http://schemas.microsoft.com/office/powerpoint/2010/main" val="217629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1947-E32B-0F4E-B71A-F5FB1088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Geometry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6FD5DA-4294-4B4A-9800-FF634BDB800D}"/>
              </a:ext>
            </a:extLst>
          </p:cNvPr>
          <p:cNvGrpSpPr/>
          <p:nvPr/>
        </p:nvGrpSpPr>
        <p:grpSpPr>
          <a:xfrm>
            <a:off x="1617784" y="1807921"/>
            <a:ext cx="3598985" cy="3970318"/>
            <a:chOff x="7971692" y="1279718"/>
            <a:chExt cx="3598985" cy="39703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4452E6-D37C-1D4A-82F1-7F8A3492189C}"/>
                </a:ext>
              </a:extLst>
            </p:cNvPr>
            <p:cNvSpPr/>
            <p:nvPr/>
          </p:nvSpPr>
          <p:spPr>
            <a:xfrm>
              <a:off x="7971692" y="1279718"/>
              <a:ext cx="3598985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0 1 1 0 0 1 1 0 0 0 0 0 1 1 0 0 1 1 1 0</a:t>
              </a:r>
            </a:p>
            <a:p>
              <a:r>
                <a:rPr lang="en-US" dirty="0"/>
                <a:t>0 1 1 0 0 1 1 1 1 1 1 1 1 1 0 0 1 1 1 0</a:t>
              </a:r>
            </a:p>
            <a:p>
              <a:r>
                <a:rPr lang="en-US" dirty="0"/>
                <a:t>0 1 1 1 1 1 1 1 1 1 1 1 1 1 0 0 1 1 1 0</a:t>
              </a:r>
            </a:p>
            <a:p>
              <a:r>
                <a:rPr lang="en-US" dirty="0"/>
                <a:t>0 0 0 0 0 0 0 0 0 0 0 0 0 0 0 0 0 0 0 0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851551-3EEB-594E-8A58-EFF8D4F94DEF}"/>
                </a:ext>
              </a:extLst>
            </p:cNvPr>
            <p:cNvSpPr/>
            <p:nvPr/>
          </p:nvSpPr>
          <p:spPr>
            <a:xfrm>
              <a:off x="8217877" y="1359877"/>
              <a:ext cx="316523" cy="3481754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12DB8B-C6E9-BF40-A4FC-FCEA4CD10131}"/>
                </a:ext>
              </a:extLst>
            </p:cNvPr>
            <p:cNvSpPr/>
            <p:nvPr/>
          </p:nvSpPr>
          <p:spPr>
            <a:xfrm>
              <a:off x="8886093" y="1359877"/>
              <a:ext cx="316523" cy="3481754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AF1EA0-8420-A440-B080-EC508ABC059A}"/>
                </a:ext>
              </a:extLst>
            </p:cNvPr>
            <p:cNvSpPr/>
            <p:nvPr/>
          </p:nvSpPr>
          <p:spPr>
            <a:xfrm>
              <a:off x="10070123" y="1359877"/>
              <a:ext cx="316523" cy="3481754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C21B18-E432-3C44-8BCB-8C9CC23DBBA1}"/>
                </a:ext>
              </a:extLst>
            </p:cNvPr>
            <p:cNvSpPr/>
            <p:nvPr/>
          </p:nvSpPr>
          <p:spPr>
            <a:xfrm>
              <a:off x="10735407" y="1359877"/>
              <a:ext cx="495300" cy="3481754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6DEA9-341B-6B44-B288-27EA63DC6CAC}"/>
                </a:ext>
              </a:extLst>
            </p:cNvPr>
            <p:cNvSpPr/>
            <p:nvPr/>
          </p:nvSpPr>
          <p:spPr>
            <a:xfrm rot="5400000">
              <a:off x="9195289" y="3641483"/>
              <a:ext cx="222736" cy="2177560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E3717ED-4E2C-8F4B-B7E2-78B19B84871E}"/>
              </a:ext>
            </a:extLst>
          </p:cNvPr>
          <p:cNvSpPr txBox="1"/>
          <p:nvPr/>
        </p:nvSpPr>
        <p:spPr>
          <a:xfrm>
            <a:off x="1594337" y="5775097"/>
            <a:ext cx="342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Skeletonizing phase – 1 (green)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086244A-D11E-144F-98D4-A865DE3F2408}"/>
              </a:ext>
            </a:extLst>
          </p:cNvPr>
          <p:cNvSpPr/>
          <p:nvPr/>
        </p:nvSpPr>
        <p:spPr>
          <a:xfrm>
            <a:off x="5441327" y="3563815"/>
            <a:ext cx="1148860" cy="2471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9891C5-7BF2-DC42-9237-923D31ACFD9B}"/>
              </a:ext>
            </a:extLst>
          </p:cNvPr>
          <p:cNvGrpSpPr/>
          <p:nvPr/>
        </p:nvGrpSpPr>
        <p:grpSpPr>
          <a:xfrm>
            <a:off x="6729046" y="1811530"/>
            <a:ext cx="3598985" cy="3970318"/>
            <a:chOff x="6729046" y="1811530"/>
            <a:chExt cx="3598985" cy="39703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9EC647-393A-1C41-A21C-01D9949A6677}"/>
                </a:ext>
              </a:extLst>
            </p:cNvPr>
            <p:cNvSpPr/>
            <p:nvPr/>
          </p:nvSpPr>
          <p:spPr>
            <a:xfrm>
              <a:off x="6729046" y="1811530"/>
              <a:ext cx="3598985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0 1 0 0 0 1 1 1 1 1 1 1 1 0 0 0 0 0 0 0 </a:t>
              </a:r>
            </a:p>
            <a:p>
              <a:r>
                <a:rPr lang="en-US" dirty="0">
                  <a:effectLst/>
                </a:rPr>
                <a:t>0 0 1 1 1 1 0 0 0 0 0 0 0 0 0 0 0 0 0 0 </a:t>
              </a:r>
            </a:p>
            <a:p>
              <a:r>
                <a:rPr lang="en-US" dirty="0">
                  <a:effectLst/>
                </a:rPr>
                <a:t>0 0 0 0 0 0 0 0 0 0 0 0 0 0 0 0 0 0 0 0 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66FD44-696C-4A43-AF54-EFC8E94868A4}"/>
                </a:ext>
              </a:extLst>
            </p:cNvPr>
            <p:cNvSpPr/>
            <p:nvPr/>
          </p:nvSpPr>
          <p:spPr>
            <a:xfrm rot="10800000">
              <a:off x="6930156" y="1888080"/>
              <a:ext cx="232643" cy="325901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BF7D1-0545-F845-9262-87822121158B}"/>
                </a:ext>
              </a:extLst>
            </p:cNvPr>
            <p:cNvSpPr/>
            <p:nvPr/>
          </p:nvSpPr>
          <p:spPr>
            <a:xfrm rot="10800000">
              <a:off x="7610094" y="1888080"/>
              <a:ext cx="232643" cy="325901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B858DB-4ABA-2743-832D-A6A6EBEF958A}"/>
                </a:ext>
              </a:extLst>
            </p:cNvPr>
            <p:cNvSpPr/>
            <p:nvPr/>
          </p:nvSpPr>
          <p:spPr>
            <a:xfrm rot="10800000">
              <a:off x="8783311" y="1888080"/>
              <a:ext cx="232643" cy="325901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3A63D0-BCB1-014D-B243-0BB06494F3B6}"/>
                </a:ext>
              </a:extLst>
            </p:cNvPr>
            <p:cNvSpPr/>
            <p:nvPr/>
          </p:nvSpPr>
          <p:spPr>
            <a:xfrm rot="10800000">
              <a:off x="9624646" y="1888080"/>
              <a:ext cx="232642" cy="2988720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61F815-DCC1-1545-9BBF-366BA2227C74}"/>
                </a:ext>
              </a:extLst>
            </p:cNvPr>
            <p:cNvSpPr/>
            <p:nvPr/>
          </p:nvSpPr>
          <p:spPr>
            <a:xfrm rot="5400000">
              <a:off x="8196702" y="4327848"/>
              <a:ext cx="232644" cy="1405860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E9D5D6-52C8-B945-BA71-6FE23F094131}"/>
                </a:ext>
              </a:extLst>
            </p:cNvPr>
            <p:cNvSpPr/>
            <p:nvPr/>
          </p:nvSpPr>
          <p:spPr>
            <a:xfrm rot="5400000">
              <a:off x="7386446" y="4930330"/>
              <a:ext cx="232644" cy="67993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71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FE43-5BC6-014D-977F-11ACDBBC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Skeletal Pixels : 57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4698F4-B202-4D40-8F3B-E76687CF41EF}"/>
              </a:ext>
            </a:extLst>
          </p:cNvPr>
          <p:cNvGrpSpPr/>
          <p:nvPr/>
        </p:nvGrpSpPr>
        <p:grpSpPr>
          <a:xfrm>
            <a:off x="4114800" y="1690688"/>
            <a:ext cx="3598985" cy="3970318"/>
            <a:chOff x="6729046" y="1811530"/>
            <a:chExt cx="3598985" cy="39703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294467-550A-7941-9AB2-02BBEFB8976E}"/>
                </a:ext>
              </a:extLst>
            </p:cNvPr>
            <p:cNvSpPr/>
            <p:nvPr/>
          </p:nvSpPr>
          <p:spPr>
            <a:xfrm>
              <a:off x="6729046" y="1811530"/>
              <a:ext cx="3598985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0 1 0 0 0 1 1 1 1 1 1 1 1 0 0 0 0 0 0 0 </a:t>
              </a:r>
            </a:p>
            <a:p>
              <a:r>
                <a:rPr lang="en-US" dirty="0">
                  <a:effectLst/>
                </a:rPr>
                <a:t>0 0 1 1 1 1 0 0 0 0 0 0 0 0 0 0 0 0 0 0 </a:t>
              </a:r>
            </a:p>
            <a:p>
              <a:r>
                <a:rPr lang="en-US" dirty="0">
                  <a:effectLst/>
                </a:rPr>
                <a:t>0 0 0 0 0 0 0 0 0 0 0 0 0 0 0 0 0 0 0 0 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163DB2-8FFE-DD4D-A1C6-2486AFDF2A96}"/>
                </a:ext>
              </a:extLst>
            </p:cNvPr>
            <p:cNvSpPr/>
            <p:nvPr/>
          </p:nvSpPr>
          <p:spPr>
            <a:xfrm rot="10800000">
              <a:off x="6930156" y="1888080"/>
              <a:ext cx="232643" cy="325901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703568-B869-284A-A6B8-0821688BB42A}"/>
                </a:ext>
              </a:extLst>
            </p:cNvPr>
            <p:cNvSpPr/>
            <p:nvPr/>
          </p:nvSpPr>
          <p:spPr>
            <a:xfrm rot="10800000">
              <a:off x="7610094" y="1888080"/>
              <a:ext cx="232643" cy="325901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3A9CE0-A64A-6346-B2AF-1FD7AEC0712C}"/>
                </a:ext>
              </a:extLst>
            </p:cNvPr>
            <p:cNvSpPr/>
            <p:nvPr/>
          </p:nvSpPr>
          <p:spPr>
            <a:xfrm rot="10800000">
              <a:off x="8783311" y="1888080"/>
              <a:ext cx="232643" cy="325901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FABD59-E994-3F49-ABAE-383C28EDC79B}"/>
                </a:ext>
              </a:extLst>
            </p:cNvPr>
            <p:cNvSpPr/>
            <p:nvPr/>
          </p:nvSpPr>
          <p:spPr>
            <a:xfrm rot="10800000">
              <a:off x="9624646" y="1888080"/>
              <a:ext cx="232642" cy="2988720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6DA811-CD5D-574D-8C53-CC11CCEC714A}"/>
                </a:ext>
              </a:extLst>
            </p:cNvPr>
            <p:cNvSpPr/>
            <p:nvPr/>
          </p:nvSpPr>
          <p:spPr>
            <a:xfrm rot="5400000">
              <a:off x="8196702" y="4327848"/>
              <a:ext cx="232644" cy="1405860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6FC55B-60BE-CF44-B78D-D752067547E2}"/>
                </a:ext>
              </a:extLst>
            </p:cNvPr>
            <p:cNvSpPr/>
            <p:nvPr/>
          </p:nvSpPr>
          <p:spPr>
            <a:xfrm rot="5400000">
              <a:off x="7386446" y="4930330"/>
              <a:ext cx="232644" cy="67993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D6974E-CB7B-6149-9777-0F85C57B003B}"/>
              </a:ext>
            </a:extLst>
          </p:cNvPr>
          <p:cNvSpPr txBox="1"/>
          <p:nvPr/>
        </p:nvSpPr>
        <p:spPr>
          <a:xfrm>
            <a:off x="4860061" y="5627954"/>
            <a:ext cx="210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Saved as a text file</a:t>
            </a:r>
          </a:p>
        </p:txBody>
      </p:sp>
    </p:spTree>
    <p:extLst>
      <p:ext uri="{BB962C8B-B14F-4D97-AF65-F5344CB8AC3E}">
        <p14:creationId xmlns:p14="http://schemas.microsoft.com/office/powerpoint/2010/main" val="296078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FDC5-EAC1-264C-82AF-4D9BF76B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Intersection Pixels :   1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822166-1C78-824D-9ADD-DA8551D9C7B0}"/>
              </a:ext>
            </a:extLst>
          </p:cNvPr>
          <p:cNvSpPr txBox="1">
            <a:spLocks/>
          </p:cNvSpPr>
          <p:nvPr/>
        </p:nvSpPr>
        <p:spPr>
          <a:xfrm>
            <a:off x="838200" y="1936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End Pixels :    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9C7022-359D-AF4D-BD2E-82AFED3E71A9}"/>
              </a:ext>
            </a:extLst>
          </p:cNvPr>
          <p:cNvSpPr txBox="1">
            <a:spLocks/>
          </p:cNvSpPr>
          <p:nvPr/>
        </p:nvSpPr>
        <p:spPr>
          <a:xfrm>
            <a:off x="838200" y="3501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Branch Pixels :    51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6E9B23-1303-5B43-99D5-EEC27D089BAC}"/>
              </a:ext>
            </a:extLst>
          </p:cNvPr>
          <p:cNvSpPr/>
          <p:nvPr/>
        </p:nvSpPr>
        <p:spPr>
          <a:xfrm>
            <a:off x="5929399" y="626353"/>
            <a:ext cx="778677" cy="803106"/>
          </a:xfrm>
          <a:prstGeom prst="ellipse">
            <a:avLst/>
          </a:prstGeom>
          <a:solidFill>
            <a:srgbClr val="C0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7D8A6-B015-FD4F-A869-9599BA4F41F2}"/>
              </a:ext>
            </a:extLst>
          </p:cNvPr>
          <p:cNvGrpSpPr/>
          <p:nvPr/>
        </p:nvGrpSpPr>
        <p:grpSpPr>
          <a:xfrm>
            <a:off x="8335107" y="1925998"/>
            <a:ext cx="3598985" cy="3980338"/>
            <a:chOff x="8335107" y="1925998"/>
            <a:chExt cx="3598985" cy="39803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2F5F8CF-AA93-1441-8AC1-A47511EB439F}"/>
                </a:ext>
              </a:extLst>
            </p:cNvPr>
            <p:cNvGrpSpPr/>
            <p:nvPr/>
          </p:nvGrpSpPr>
          <p:grpSpPr>
            <a:xfrm>
              <a:off x="8335107" y="1936018"/>
              <a:ext cx="3598985" cy="3970318"/>
              <a:chOff x="6729046" y="1811530"/>
              <a:chExt cx="3598985" cy="397031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2D6BAE-878A-5F4F-889C-22D13E4C1C84}"/>
                  </a:ext>
                </a:extLst>
              </p:cNvPr>
              <p:cNvSpPr/>
              <p:nvPr/>
            </p:nvSpPr>
            <p:spPr>
              <a:xfrm>
                <a:off x="6729046" y="1811530"/>
                <a:ext cx="3598985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0 1 0 0 0 1 0 0 0 0 0 0 1 0 0 0 0 1 0 0 </a:t>
                </a:r>
              </a:p>
              <a:p>
                <a:r>
                  <a:rPr lang="en-US" dirty="0">
                    <a:effectLst/>
                  </a:rPr>
                  <a:t>0 1 0 0 0 1 1 1 1 1 1 1 1 0 0 0 0 0 0 0 </a:t>
                </a:r>
              </a:p>
              <a:p>
                <a:r>
                  <a:rPr lang="en-US" dirty="0">
                    <a:effectLst/>
                  </a:rPr>
                  <a:t>0 0 1 1 1 1 0 0 0 0 0 0 0 0 0 0 0 0 0 0 </a:t>
                </a:r>
              </a:p>
              <a:p>
                <a:r>
                  <a:rPr lang="en-US" dirty="0">
                    <a:effectLst/>
                  </a:rPr>
                  <a:t>0 0 0 0 0 0 0 0 0 0 0 0 0 0 0 0 0 0 0 0 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E802AA-3A40-4048-983B-C56CF4696E46}"/>
                  </a:ext>
                </a:extLst>
              </p:cNvPr>
              <p:cNvSpPr/>
              <p:nvPr/>
            </p:nvSpPr>
            <p:spPr>
              <a:xfrm rot="10800000">
                <a:off x="6930155" y="2181824"/>
                <a:ext cx="232641" cy="2965274"/>
              </a:xfrm>
              <a:prstGeom prst="rect">
                <a:avLst/>
              </a:prstGeom>
              <a:solidFill>
                <a:srgbClr val="00C14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DEA964-97F8-8046-941B-BC7D172DA50B}"/>
                  </a:ext>
                </a:extLst>
              </p:cNvPr>
              <p:cNvSpPr/>
              <p:nvPr/>
            </p:nvSpPr>
            <p:spPr>
              <a:xfrm rot="10800000">
                <a:off x="7610094" y="2179042"/>
                <a:ext cx="215967" cy="2674312"/>
              </a:xfrm>
              <a:prstGeom prst="rect">
                <a:avLst/>
              </a:prstGeom>
              <a:solidFill>
                <a:srgbClr val="00C14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459E94-2435-E34D-8D83-89721A30EBEF}"/>
                  </a:ext>
                </a:extLst>
              </p:cNvPr>
              <p:cNvSpPr/>
              <p:nvPr/>
            </p:nvSpPr>
            <p:spPr>
              <a:xfrm rot="10800000">
                <a:off x="8783311" y="2158376"/>
                <a:ext cx="215966" cy="2988721"/>
              </a:xfrm>
              <a:prstGeom prst="rect">
                <a:avLst/>
              </a:prstGeom>
              <a:solidFill>
                <a:srgbClr val="00C14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AD4F71-EBE2-2647-983E-0B6227483045}"/>
                  </a:ext>
                </a:extLst>
              </p:cNvPr>
              <p:cNvSpPr/>
              <p:nvPr/>
            </p:nvSpPr>
            <p:spPr>
              <a:xfrm rot="10800000">
                <a:off x="9624646" y="2158374"/>
                <a:ext cx="215966" cy="2441538"/>
              </a:xfrm>
              <a:prstGeom prst="rect">
                <a:avLst/>
              </a:prstGeom>
              <a:solidFill>
                <a:srgbClr val="00C14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10A6E0-9F42-D947-98FC-70AECB373578}"/>
                  </a:ext>
                </a:extLst>
              </p:cNvPr>
              <p:cNvSpPr/>
              <p:nvPr/>
            </p:nvSpPr>
            <p:spPr>
              <a:xfrm rot="5400000">
                <a:off x="8313024" y="4444168"/>
                <a:ext cx="232642" cy="1173218"/>
              </a:xfrm>
              <a:prstGeom prst="rect">
                <a:avLst/>
              </a:prstGeom>
              <a:solidFill>
                <a:srgbClr val="00C14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74A3E86-3889-8640-9199-827C192D50F7}"/>
                  </a:ext>
                </a:extLst>
              </p:cNvPr>
              <p:cNvSpPr/>
              <p:nvPr/>
            </p:nvSpPr>
            <p:spPr>
              <a:xfrm rot="5400000">
                <a:off x="7386446" y="4930330"/>
                <a:ext cx="232644" cy="679938"/>
              </a:xfrm>
              <a:prstGeom prst="rect">
                <a:avLst/>
              </a:prstGeom>
              <a:solidFill>
                <a:srgbClr val="00C14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7DDA73-688F-1B4D-8266-FB4DD71048FB}"/>
                </a:ext>
              </a:extLst>
            </p:cNvPr>
            <p:cNvSpPr/>
            <p:nvPr/>
          </p:nvSpPr>
          <p:spPr>
            <a:xfrm>
              <a:off x="9157540" y="4977842"/>
              <a:ext cx="338153" cy="346847"/>
            </a:xfrm>
            <a:prstGeom prst="ellipse">
              <a:avLst/>
            </a:prstGeom>
            <a:solidFill>
              <a:srgbClr val="C00000">
                <a:alpha val="4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66C257-CB76-044E-97B4-10AA2E7E96C7}"/>
                </a:ext>
              </a:extLst>
            </p:cNvPr>
            <p:cNvSpPr/>
            <p:nvPr/>
          </p:nvSpPr>
          <p:spPr>
            <a:xfrm>
              <a:off x="8485277" y="1956683"/>
              <a:ext cx="338153" cy="346847"/>
            </a:xfrm>
            <a:prstGeom prst="ellipse">
              <a:avLst/>
            </a:prstGeom>
            <a:solidFill>
              <a:srgbClr val="0070C0">
                <a:alpha val="4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C9BB6-1072-1949-8638-D67021BC855F}"/>
                </a:ext>
              </a:extLst>
            </p:cNvPr>
            <p:cNvSpPr/>
            <p:nvPr/>
          </p:nvSpPr>
          <p:spPr>
            <a:xfrm>
              <a:off x="9153493" y="1969117"/>
              <a:ext cx="338153" cy="346847"/>
            </a:xfrm>
            <a:prstGeom prst="ellipse">
              <a:avLst/>
            </a:prstGeom>
            <a:solidFill>
              <a:srgbClr val="0070C0">
                <a:alpha val="4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AF482D-9041-FF48-95DB-4B7169A52BCA}"/>
                </a:ext>
              </a:extLst>
            </p:cNvPr>
            <p:cNvSpPr/>
            <p:nvPr/>
          </p:nvSpPr>
          <p:spPr>
            <a:xfrm>
              <a:off x="10328278" y="1925998"/>
              <a:ext cx="338153" cy="346847"/>
            </a:xfrm>
            <a:prstGeom prst="ellipse">
              <a:avLst/>
            </a:prstGeom>
            <a:solidFill>
              <a:srgbClr val="0070C0">
                <a:alpha val="4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D9ED71-692E-034A-B6F3-0459CC42591B}"/>
                </a:ext>
              </a:extLst>
            </p:cNvPr>
            <p:cNvSpPr/>
            <p:nvPr/>
          </p:nvSpPr>
          <p:spPr>
            <a:xfrm>
              <a:off x="11169613" y="1932877"/>
              <a:ext cx="338153" cy="346847"/>
            </a:xfrm>
            <a:prstGeom prst="ellipse">
              <a:avLst/>
            </a:prstGeom>
            <a:solidFill>
              <a:srgbClr val="0070C0">
                <a:alpha val="4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59D272E-CA0B-8B43-8657-882B6D1D77BB}"/>
                </a:ext>
              </a:extLst>
            </p:cNvPr>
            <p:cNvSpPr/>
            <p:nvPr/>
          </p:nvSpPr>
          <p:spPr>
            <a:xfrm>
              <a:off x="11169613" y="4722968"/>
              <a:ext cx="338153" cy="346847"/>
            </a:xfrm>
            <a:prstGeom prst="ellipse">
              <a:avLst/>
            </a:prstGeom>
            <a:solidFill>
              <a:srgbClr val="0070C0">
                <a:alpha val="4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733C2C7-723B-1647-8CB5-962623C4B58F}"/>
              </a:ext>
            </a:extLst>
          </p:cNvPr>
          <p:cNvSpPr/>
          <p:nvPr/>
        </p:nvSpPr>
        <p:spPr>
          <a:xfrm>
            <a:off x="4231701" y="2189286"/>
            <a:ext cx="785775" cy="801295"/>
          </a:xfrm>
          <a:prstGeom prst="ellipse">
            <a:avLst/>
          </a:prstGeom>
          <a:solidFill>
            <a:srgbClr val="0070C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C8B15-4200-D14F-AF61-68D438F2B56B}"/>
              </a:ext>
            </a:extLst>
          </p:cNvPr>
          <p:cNvSpPr/>
          <p:nvPr/>
        </p:nvSpPr>
        <p:spPr>
          <a:xfrm rot="5400000">
            <a:off x="5219602" y="3812835"/>
            <a:ext cx="486700" cy="679938"/>
          </a:xfrm>
          <a:prstGeom prst="rect">
            <a:avLst/>
          </a:prstGeom>
          <a:solidFill>
            <a:srgbClr val="00C14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1315844-C023-5F49-B938-74DBBB91F3E2}"/>
              </a:ext>
            </a:extLst>
          </p:cNvPr>
          <p:cNvGrpSpPr/>
          <p:nvPr/>
        </p:nvGrpSpPr>
        <p:grpSpPr>
          <a:xfrm>
            <a:off x="8276492" y="1081088"/>
            <a:ext cx="3598985" cy="3970318"/>
            <a:chOff x="6729046" y="1811530"/>
            <a:chExt cx="3598985" cy="39703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35D7D9-56F8-FD40-8A2D-03680D3A2580}"/>
                </a:ext>
              </a:extLst>
            </p:cNvPr>
            <p:cNvSpPr/>
            <p:nvPr/>
          </p:nvSpPr>
          <p:spPr>
            <a:xfrm>
              <a:off x="6729046" y="1811530"/>
              <a:ext cx="3598985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0 1 0 0 0 1 0 0 0 0 0 0 1 0 0 0 0 1 0 0 </a:t>
              </a:r>
            </a:p>
            <a:p>
              <a:r>
                <a:rPr lang="en-US" dirty="0">
                  <a:effectLst/>
                </a:rPr>
                <a:t>0 1 0 0 0 1 1 1 1 1 1 1 1 0 0 0 0 0 0 0 </a:t>
              </a:r>
            </a:p>
            <a:p>
              <a:r>
                <a:rPr lang="en-US" dirty="0">
                  <a:effectLst/>
                </a:rPr>
                <a:t>0 0 1 1 1 1 0 0 0 0 0 0 0 0 0 0 0 0 0 0 </a:t>
              </a:r>
            </a:p>
            <a:p>
              <a:r>
                <a:rPr lang="en-US" dirty="0">
                  <a:effectLst/>
                </a:rPr>
                <a:t>0 0 0 0 0 0 0 0 0 0 0 0 0 0 0 0 0 0 0 0 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6DDACE-1A82-604E-B60A-AC3F3E80C6FF}"/>
                </a:ext>
              </a:extLst>
            </p:cNvPr>
            <p:cNvSpPr/>
            <p:nvPr/>
          </p:nvSpPr>
          <p:spPr>
            <a:xfrm rot="10800000">
              <a:off x="6930156" y="1888080"/>
              <a:ext cx="232643" cy="3259018"/>
            </a:xfrm>
            <a:prstGeom prst="rect">
              <a:avLst/>
            </a:prstGeom>
            <a:solidFill>
              <a:schemeClr val="accent2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786904-4E35-D94D-AB4D-7021BCECD24F}"/>
                </a:ext>
              </a:extLst>
            </p:cNvPr>
            <p:cNvSpPr/>
            <p:nvPr/>
          </p:nvSpPr>
          <p:spPr>
            <a:xfrm rot="10800000">
              <a:off x="7610094" y="1888080"/>
              <a:ext cx="232643" cy="3259018"/>
            </a:xfrm>
            <a:prstGeom prst="rect">
              <a:avLst/>
            </a:prstGeom>
            <a:solidFill>
              <a:srgbClr val="00C14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6B3862-B19A-FC4D-8CED-59E80C084411}"/>
                </a:ext>
              </a:extLst>
            </p:cNvPr>
            <p:cNvSpPr/>
            <p:nvPr/>
          </p:nvSpPr>
          <p:spPr>
            <a:xfrm rot="10800000">
              <a:off x="8783311" y="1888080"/>
              <a:ext cx="232643" cy="32590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4DDFCE-2DCD-1445-8A61-05476BAA9770}"/>
                </a:ext>
              </a:extLst>
            </p:cNvPr>
            <p:cNvSpPr/>
            <p:nvPr/>
          </p:nvSpPr>
          <p:spPr>
            <a:xfrm rot="10800000">
              <a:off x="9624646" y="1888080"/>
              <a:ext cx="232642" cy="2988720"/>
            </a:xfrm>
            <a:prstGeom prst="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5BCCE9-7EED-8E4E-BB22-5F3FED30A60B}"/>
                </a:ext>
              </a:extLst>
            </p:cNvPr>
            <p:cNvSpPr/>
            <p:nvPr/>
          </p:nvSpPr>
          <p:spPr>
            <a:xfrm rot="5400000">
              <a:off x="8313024" y="4444168"/>
              <a:ext cx="232642" cy="117321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4FA1E8-3B0F-EA4E-ABA0-6762897A24FE}"/>
                </a:ext>
              </a:extLst>
            </p:cNvPr>
            <p:cNvSpPr/>
            <p:nvPr/>
          </p:nvSpPr>
          <p:spPr>
            <a:xfrm rot="5400000">
              <a:off x="7386446" y="4930330"/>
              <a:ext cx="232644" cy="679938"/>
            </a:xfrm>
            <a:prstGeom prst="rect">
              <a:avLst/>
            </a:prstGeom>
            <a:solidFill>
              <a:schemeClr val="accent2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C3BA2B2-4C3E-274C-947A-D3632B47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4183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5. Number of Branches:   4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D72EB-A47B-EC43-91C0-FA2B46426D06}"/>
              </a:ext>
            </a:extLst>
          </p:cNvPr>
          <p:cNvSpPr txBox="1">
            <a:spLocks/>
          </p:cNvSpPr>
          <p:nvPr/>
        </p:nvSpPr>
        <p:spPr>
          <a:xfrm>
            <a:off x="984738" y="15773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6. Type of Intersections:   1 - 3 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BE3839E-AADE-D743-9EED-A66AC82F7555}"/>
              </a:ext>
            </a:extLst>
          </p:cNvPr>
          <p:cNvSpPr txBox="1">
            <a:spLocks/>
          </p:cNvSpPr>
          <p:nvPr/>
        </p:nvSpPr>
        <p:spPr>
          <a:xfrm>
            <a:off x="984738" y="36039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7. Branch Length: 	17</a:t>
            </a:r>
          </a:p>
          <a:p>
            <a:r>
              <a:rPr lang="en-US" sz="3200" dirty="0"/>
              <a:t>				12</a:t>
            </a:r>
          </a:p>
          <a:p>
            <a:r>
              <a:rPr lang="en-US" sz="3200" dirty="0"/>
              <a:t>				19</a:t>
            </a:r>
          </a:p>
          <a:p>
            <a:r>
              <a:rPr lang="en-US" sz="3200" dirty="0"/>
              <a:t>				11</a:t>
            </a:r>
          </a:p>
        </p:txBody>
      </p:sp>
    </p:spTree>
    <p:extLst>
      <p:ext uri="{BB962C8B-B14F-4D97-AF65-F5344CB8AC3E}">
        <p14:creationId xmlns:p14="http://schemas.microsoft.com/office/powerpoint/2010/main" val="113098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F9D85C-C0E2-174A-B9EE-3405E5E7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14" y="8286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8. Area through the network: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CB4022-6C3A-C247-A390-26225AD9101B}"/>
              </a:ext>
            </a:extLst>
          </p:cNvPr>
          <p:cNvSpPr txBox="1">
            <a:spLocks/>
          </p:cNvSpPr>
          <p:nvPr/>
        </p:nvSpPr>
        <p:spPr>
          <a:xfrm>
            <a:off x="973014" y="28801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9. Number of cycles:   </a:t>
            </a:r>
          </a:p>
        </p:txBody>
      </p:sp>
    </p:spTree>
    <p:extLst>
      <p:ext uri="{BB962C8B-B14F-4D97-AF65-F5344CB8AC3E}">
        <p14:creationId xmlns:p14="http://schemas.microsoft.com/office/powerpoint/2010/main" val="350352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6A237C-3DCF-F24B-9C23-9DCEF6BD73C1}"/>
              </a:ext>
            </a:extLst>
          </p:cNvPr>
          <p:cNvSpPr/>
          <p:nvPr/>
        </p:nvSpPr>
        <p:spPr>
          <a:xfrm>
            <a:off x="1359877" y="519059"/>
            <a:ext cx="53222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0 0 0 0 0 0 0 0 0 0 0 0 0 0 0 0 0 0 0 0 0 0 0 0 0 0 0 0 0 0 </a:t>
            </a:r>
          </a:p>
          <a:p>
            <a:r>
              <a:rPr lang="en-US" dirty="0"/>
              <a:t>0 0 0 0 0 0 0 0 0 0 0 0 0 0 0 0 0 0 0 0 0 0 0 0 0 0 0 0 0 0</a:t>
            </a:r>
          </a:p>
          <a:p>
            <a:r>
              <a:rPr lang="en-US" dirty="0"/>
              <a:t>0 0 0 0 0 0 0 0 0 1 1 1 1 1 1 1 1 1 1 0 0 0 0 0 0 0 0 0 0 0 </a:t>
            </a:r>
          </a:p>
          <a:p>
            <a:r>
              <a:rPr lang="en-US" dirty="0"/>
              <a:t>0 0 0 0 0 0 1 1 1 1 1 1 1 1 1 1 1 1 1 1 1 0 0 0 0 0 0 0 0 0 </a:t>
            </a:r>
          </a:p>
          <a:p>
            <a:r>
              <a:rPr lang="en-US" dirty="0"/>
              <a:t>0 0 0 0 1 1 1 1 1 1 1 1 1 1 1 1 1 1 1 1 1 1 0 0 0 0 0 0 0 0 </a:t>
            </a:r>
          </a:p>
          <a:p>
            <a:r>
              <a:rPr lang="en-US" dirty="0"/>
              <a:t>0 0 0 1 1 1 1 1 1 1 1 1 1 1 1 1 1 1 1 1 1 1 0 0 0 0 0 0 0 0</a:t>
            </a:r>
          </a:p>
          <a:p>
            <a:r>
              <a:rPr lang="en-US" dirty="0"/>
              <a:t>0 0 1 1 1 1 1 1 1 0 0 0 0 0 0 0 1 1 1 1 1 1 1 1 0 0 0 0 0 0 </a:t>
            </a:r>
          </a:p>
          <a:p>
            <a:r>
              <a:rPr lang="en-US" dirty="0"/>
              <a:t>0 1 1 1 1 1 1 1 0 0 0 0 0 0 0 0 0 1 1 1 1 1 1 1 0 0 0 0 0 0 </a:t>
            </a:r>
          </a:p>
          <a:p>
            <a:r>
              <a:rPr lang="en-US" dirty="0"/>
              <a:t>0 1 1 1 1 1 1 1 0 0 0 0 0 0 0 0 0 1 1 1 1 1 1 1 0 0 0 0 0 0 </a:t>
            </a:r>
          </a:p>
          <a:p>
            <a:r>
              <a:rPr lang="en-US" dirty="0"/>
              <a:t>0 1 1 1 1 1 1 1 0 0 0 0 0 0 0 0 0 1 1 1 1 1 1 1 0 0 0 0 0 0 </a:t>
            </a:r>
          </a:p>
          <a:p>
            <a:r>
              <a:rPr lang="en-US" dirty="0"/>
              <a:t>0 1 1 1 1 1 1 1 0 0 0 0 0 0 0 0 0 1 1 1 1 1 1 1 0 0 0 0 0 0 </a:t>
            </a:r>
          </a:p>
          <a:p>
            <a:r>
              <a:rPr lang="en-US" dirty="0"/>
              <a:t>0 1 1 1 1 1 1 1 0 0 0 0 0 0 0 0 0 1 1 1 1 1 1 1 0 0 0 0 0 0 </a:t>
            </a:r>
          </a:p>
          <a:p>
            <a:r>
              <a:rPr lang="en-US" dirty="0"/>
              <a:t>0 1 1 1 1 1 1 1 0 0 0 0 0 0 0 0 0 1 1 1 1 1 1 1 0 0 0 0 0 0 </a:t>
            </a:r>
          </a:p>
          <a:p>
            <a:r>
              <a:rPr lang="en-US" dirty="0"/>
              <a:t>0 0 1 1 1 1 1 1 1 0 0 0 0 0 0 0 0 1 1 1 1 1 1 0 0 0 0 0 0 0 </a:t>
            </a:r>
          </a:p>
          <a:p>
            <a:r>
              <a:rPr lang="en-US" dirty="0"/>
              <a:t>0 0 0 1 1 1 1 1 1 1 1 1 1 1 1 1 1 1 1 1 1 1 0 0 0 0 0 0 0 0 </a:t>
            </a:r>
          </a:p>
          <a:p>
            <a:r>
              <a:rPr lang="en-US" dirty="0"/>
              <a:t>0 0 0 0 1 1 1 1 1 1 1 1 1 1 1 1 1 1 1 1 1 1 0 0 0 0 0 0 0 0  </a:t>
            </a:r>
          </a:p>
          <a:p>
            <a:r>
              <a:rPr lang="en-US" dirty="0"/>
              <a:t>0 0 0 0 0 0 1 1 1 1 1 1 1 1 1 1 1 1 1 1 0 0 0 0 0 0 0 0 0 0 </a:t>
            </a:r>
          </a:p>
          <a:p>
            <a:r>
              <a:rPr lang="en-US" dirty="0"/>
              <a:t>0 0 0 0 0 0 0 0 0 1 1 1 1 1 1 1 1 1 0 0 0 0 0 0 0 0 0 0 0 0 </a:t>
            </a:r>
          </a:p>
          <a:p>
            <a:r>
              <a:rPr lang="en-US" dirty="0"/>
              <a:t>0 0 0 0 0 0 0 0 0 0 0 0 0 0 0 0 0 0 0 0 0 0 0 0 0 0 0 0 0 0 </a:t>
            </a:r>
          </a:p>
          <a:p>
            <a:r>
              <a:rPr lang="en-US" dirty="0"/>
              <a:t>0 0 0 0 0 0 0 0 0 0 0 0 0 0 0 0 0 0 0 0 0 0 0 0 0 0 0 0 0 0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11869-BAB8-994E-8E11-7B07C554FB76}"/>
              </a:ext>
            </a:extLst>
          </p:cNvPr>
          <p:cNvSpPr/>
          <p:nvPr/>
        </p:nvSpPr>
        <p:spPr>
          <a:xfrm>
            <a:off x="7678616" y="519058"/>
            <a:ext cx="43258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00000000000000000000000000000000</a:t>
            </a:r>
          </a:p>
          <a:p>
            <a:r>
              <a:rPr lang="en-US" dirty="0"/>
              <a:t>00000000000000000000000000000000</a:t>
            </a:r>
          </a:p>
          <a:p>
            <a:r>
              <a:rPr lang="en-US" dirty="0"/>
              <a:t>00000000000000000000000000000000</a:t>
            </a:r>
          </a:p>
          <a:p>
            <a:r>
              <a:rPr lang="en-US" dirty="0"/>
              <a:t>00000000000011111100000000000000</a:t>
            </a:r>
          </a:p>
          <a:p>
            <a:r>
              <a:rPr lang="en-US" dirty="0"/>
              <a:t>00000000111100000011000000000000</a:t>
            </a:r>
          </a:p>
          <a:p>
            <a:r>
              <a:rPr lang="en-US" dirty="0"/>
              <a:t>00000001100000000001000000000000</a:t>
            </a:r>
          </a:p>
          <a:p>
            <a:r>
              <a:rPr lang="en-US" dirty="0"/>
              <a:t>00000010000000000000100000000000</a:t>
            </a:r>
          </a:p>
          <a:p>
            <a:r>
              <a:rPr lang="en-US" dirty="0"/>
              <a:t>00000010000000000000100000000000</a:t>
            </a:r>
          </a:p>
          <a:p>
            <a:r>
              <a:rPr lang="en-US" dirty="0"/>
              <a:t>00000010000000000000100000000000</a:t>
            </a:r>
          </a:p>
          <a:p>
            <a:r>
              <a:rPr lang="en-US" dirty="0"/>
              <a:t>00000100000000000000010000000000</a:t>
            </a:r>
          </a:p>
          <a:p>
            <a:r>
              <a:rPr lang="en-US" dirty="0"/>
              <a:t>00000100000000000000100000000000</a:t>
            </a:r>
          </a:p>
          <a:p>
            <a:r>
              <a:rPr lang="en-US" dirty="0"/>
              <a:t>00000010000000000000100000000000</a:t>
            </a:r>
          </a:p>
          <a:p>
            <a:r>
              <a:rPr lang="en-US" dirty="0"/>
              <a:t>00000010000000000000100000000000</a:t>
            </a:r>
          </a:p>
          <a:p>
            <a:r>
              <a:rPr lang="en-US" dirty="0"/>
              <a:t>00000010000000000001000000000000</a:t>
            </a:r>
          </a:p>
          <a:p>
            <a:r>
              <a:rPr lang="en-US" dirty="0"/>
              <a:t>00000001100000000001000000000000</a:t>
            </a:r>
          </a:p>
          <a:p>
            <a:r>
              <a:rPr lang="en-US" dirty="0"/>
              <a:t>00000000111111111110000000000000</a:t>
            </a:r>
          </a:p>
          <a:p>
            <a:r>
              <a:rPr lang="en-US" dirty="0"/>
              <a:t>00000000000000000000000000000000</a:t>
            </a:r>
          </a:p>
          <a:p>
            <a:r>
              <a:rPr lang="en-US" dirty="0"/>
              <a:t>00000000000000000000000000000000</a:t>
            </a:r>
          </a:p>
          <a:p>
            <a:r>
              <a:rPr lang="en-US" dirty="0"/>
              <a:t>00000000000000000000000000000000</a:t>
            </a:r>
          </a:p>
          <a:p>
            <a:r>
              <a:rPr lang="en-US" dirty="0"/>
              <a:t>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329954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31F70-DE48-F249-B509-E6279294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83" y="3593123"/>
            <a:ext cx="6078201" cy="1538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02B84-48BD-0747-B86A-0B1F4F469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2" y="1237198"/>
            <a:ext cx="6078201" cy="150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8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2113</Words>
  <Application>Microsoft Macintosh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graSPI – Skeletal Descriptors</vt:lpstr>
      <vt:lpstr>Simple Geometry</vt:lpstr>
      <vt:lpstr>1. Skeletal Pixels : 57</vt:lpstr>
      <vt:lpstr>2. Intersection Pixels :   1 </vt:lpstr>
      <vt:lpstr>5. Number of Branches:   4 </vt:lpstr>
      <vt:lpstr>8. Area through the network: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graSPI – Skeletal Descriptors</dc:title>
  <dc:creator>(S) BHALODI, AMAN</dc:creator>
  <cp:lastModifiedBy>(S) BHALODI, AMAN</cp:lastModifiedBy>
  <cp:revision>23</cp:revision>
  <dcterms:created xsi:type="dcterms:W3CDTF">2021-04-05T12:48:01Z</dcterms:created>
  <dcterms:modified xsi:type="dcterms:W3CDTF">2021-04-05T14:39:43Z</dcterms:modified>
</cp:coreProperties>
</file>