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B7E6"/>
    <a:srgbClr val="15A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3182-A6DA-4700-A3BF-6359CFECD9C8}" type="datetimeFigureOut">
              <a:rPr lang="fr-CH" smtClean="0"/>
              <a:t>17.03.2015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2B60-FC12-4F16-B1EA-0748EBC9A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023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3182-A6DA-4700-A3BF-6359CFECD9C8}" type="datetimeFigureOut">
              <a:rPr lang="fr-CH" smtClean="0"/>
              <a:t>17.03.2015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2B60-FC12-4F16-B1EA-0748EBC9A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35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3182-A6DA-4700-A3BF-6359CFECD9C8}" type="datetimeFigureOut">
              <a:rPr lang="fr-CH" smtClean="0"/>
              <a:t>17.03.2015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2B60-FC12-4F16-B1EA-0748EBC9A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7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3182-A6DA-4700-A3BF-6359CFECD9C8}" type="datetimeFigureOut">
              <a:rPr lang="fr-CH" smtClean="0"/>
              <a:t>17.03.2015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2B60-FC12-4F16-B1EA-0748EBC9A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731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3182-A6DA-4700-A3BF-6359CFECD9C8}" type="datetimeFigureOut">
              <a:rPr lang="fr-CH" smtClean="0"/>
              <a:t>17.03.2015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2B60-FC12-4F16-B1EA-0748EBC9A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747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3182-A6DA-4700-A3BF-6359CFECD9C8}" type="datetimeFigureOut">
              <a:rPr lang="fr-CH" smtClean="0"/>
              <a:t>17.03.2015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2B60-FC12-4F16-B1EA-0748EBC9A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922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3182-A6DA-4700-A3BF-6359CFECD9C8}" type="datetimeFigureOut">
              <a:rPr lang="fr-CH" smtClean="0"/>
              <a:t>17.03.2015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2B60-FC12-4F16-B1EA-0748EBC9A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55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3182-A6DA-4700-A3BF-6359CFECD9C8}" type="datetimeFigureOut">
              <a:rPr lang="fr-CH" smtClean="0"/>
              <a:t>17.03.2015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2B60-FC12-4F16-B1EA-0748EBC9A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535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3182-A6DA-4700-A3BF-6359CFECD9C8}" type="datetimeFigureOut">
              <a:rPr lang="fr-CH" smtClean="0"/>
              <a:t>17.03.2015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2B60-FC12-4F16-B1EA-0748EBC9A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379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3182-A6DA-4700-A3BF-6359CFECD9C8}" type="datetimeFigureOut">
              <a:rPr lang="fr-CH" smtClean="0"/>
              <a:t>17.03.2015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2B60-FC12-4F16-B1EA-0748EBC9A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196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3182-A6DA-4700-A3BF-6359CFECD9C8}" type="datetimeFigureOut">
              <a:rPr lang="fr-CH" smtClean="0"/>
              <a:t>17.03.2015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2B60-FC12-4F16-B1EA-0748EBC9A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268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D3182-A6DA-4700-A3BF-6359CFECD9C8}" type="datetimeFigureOut">
              <a:rPr lang="fr-CH" smtClean="0"/>
              <a:t>17.03.2015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D2B60-FC12-4F16-B1EA-0748EBC9A4A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786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3500" y="914400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2031075" y="914400"/>
            <a:ext cx="576000" cy="576000"/>
          </a:xfrm>
          <a:prstGeom prst="rect">
            <a:avLst/>
          </a:prstGeom>
          <a:solidFill>
            <a:srgbClr val="0AB7E6"/>
          </a:solid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/>
          <p:cNvSpPr/>
          <p:nvPr/>
        </p:nvSpPr>
        <p:spPr>
          <a:xfrm>
            <a:off x="2728650" y="914400"/>
            <a:ext cx="576000" cy="576000"/>
          </a:xfrm>
          <a:prstGeom prst="rect">
            <a:avLst/>
          </a:prstGeom>
          <a:solidFill>
            <a:srgbClr val="0AB7E6"/>
          </a:solid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3426225" y="914400"/>
            <a:ext cx="576000" cy="576000"/>
          </a:xfrm>
          <a:prstGeom prst="rect">
            <a:avLst/>
          </a:prstGeom>
          <a:solidFill>
            <a:srgbClr val="0AB7E6"/>
          </a:solid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/>
          <p:cNvSpPr/>
          <p:nvPr/>
        </p:nvSpPr>
        <p:spPr>
          <a:xfrm>
            <a:off x="4123800" y="914400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ZoneTexte 11"/>
          <p:cNvSpPr txBox="1"/>
          <p:nvPr/>
        </p:nvSpPr>
        <p:spPr>
          <a:xfrm>
            <a:off x="1114425" y="552450"/>
            <a:ext cx="1971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 smtClean="0">
                <a:latin typeface="Cambria" panose="02040503050406030204" pitchFamily="18" charset="0"/>
              </a:rPr>
              <a:t>Figure 1</a:t>
            </a:r>
            <a:endParaRPr lang="fr-CH" b="1" dirty="0"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81125" y="2049351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/>
          <p:cNvSpPr/>
          <p:nvPr/>
        </p:nvSpPr>
        <p:spPr>
          <a:xfrm>
            <a:off x="1377056" y="2721303"/>
            <a:ext cx="576000" cy="576000"/>
          </a:xfrm>
          <a:prstGeom prst="rect">
            <a:avLst/>
          </a:prstGeom>
          <a:solidFill>
            <a:srgbClr val="0AB7E6"/>
          </a:solid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Rectangle 14"/>
          <p:cNvSpPr/>
          <p:nvPr/>
        </p:nvSpPr>
        <p:spPr>
          <a:xfrm>
            <a:off x="2764313" y="2721303"/>
            <a:ext cx="576000" cy="576000"/>
          </a:xfrm>
          <a:prstGeom prst="rect">
            <a:avLst/>
          </a:prstGeom>
          <a:solidFill>
            <a:srgbClr val="0AB7E6"/>
          </a:solid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15"/>
          <p:cNvSpPr/>
          <p:nvPr/>
        </p:nvSpPr>
        <p:spPr>
          <a:xfrm>
            <a:off x="2082675" y="2721303"/>
            <a:ext cx="576000" cy="576000"/>
          </a:xfrm>
          <a:prstGeom prst="rect">
            <a:avLst/>
          </a:prstGeom>
          <a:solidFill>
            <a:srgbClr val="0AB7E6"/>
          </a:solid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Rectangle 16"/>
          <p:cNvSpPr/>
          <p:nvPr/>
        </p:nvSpPr>
        <p:spPr>
          <a:xfrm>
            <a:off x="2078700" y="2049351"/>
            <a:ext cx="576000" cy="576000"/>
          </a:xfrm>
          <a:prstGeom prst="rect">
            <a:avLst/>
          </a:prstGeom>
          <a:solidFill>
            <a:srgbClr val="0AB7E6"/>
          </a:solid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/>
          <p:cNvSpPr/>
          <p:nvPr/>
        </p:nvSpPr>
        <p:spPr>
          <a:xfrm>
            <a:off x="2776275" y="2049351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18"/>
          <p:cNvSpPr txBox="1"/>
          <p:nvPr/>
        </p:nvSpPr>
        <p:spPr>
          <a:xfrm>
            <a:off x="1152525" y="1663503"/>
            <a:ext cx="1971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 smtClean="0">
                <a:latin typeface="Cambria" panose="02040503050406030204" pitchFamily="18" charset="0"/>
              </a:rPr>
              <a:t>Figure 2.a</a:t>
            </a:r>
            <a:endParaRPr lang="fr-CH" b="1" dirty="0">
              <a:latin typeface="Cambria" panose="0204050305040603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64313" y="3393255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Rectangle 20"/>
          <p:cNvSpPr/>
          <p:nvPr/>
        </p:nvSpPr>
        <p:spPr>
          <a:xfrm>
            <a:off x="2078700" y="3393255"/>
            <a:ext cx="576000" cy="576000"/>
          </a:xfrm>
          <a:prstGeom prst="rect">
            <a:avLst/>
          </a:prstGeom>
          <a:solidFill>
            <a:srgbClr val="0AB7E6"/>
          </a:solid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Rectangle 21"/>
          <p:cNvSpPr/>
          <p:nvPr/>
        </p:nvSpPr>
        <p:spPr>
          <a:xfrm>
            <a:off x="1377056" y="3393255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ZoneTexte 40"/>
          <p:cNvSpPr txBox="1"/>
          <p:nvPr/>
        </p:nvSpPr>
        <p:spPr>
          <a:xfrm>
            <a:off x="3810000" y="1663503"/>
            <a:ext cx="1971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 smtClean="0">
                <a:latin typeface="Cambria" panose="02040503050406030204" pitchFamily="18" charset="0"/>
              </a:rPr>
              <a:t>Figure 2.b</a:t>
            </a:r>
            <a:endParaRPr lang="fr-CH" b="1" dirty="0">
              <a:latin typeface="Cambria" panose="02040503050406030204" pitchFamily="18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438375" y="1663503"/>
            <a:ext cx="1971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b="1" dirty="0" smtClean="0">
                <a:latin typeface="Cambria" panose="02040503050406030204" pitchFamily="18" charset="0"/>
              </a:rPr>
              <a:t>Figure 2.c</a:t>
            </a:r>
            <a:endParaRPr lang="fr-CH" b="1" dirty="0">
              <a:latin typeface="Cambria" panose="02040503050406030204" pitchFamily="18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4202250" y="100746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B</a:t>
            </a:r>
            <a:endParaRPr lang="fr-CH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407881" y="100746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A</a:t>
            </a:r>
            <a:endParaRPr lang="fr-CH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2031075" y="1061322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smtClean="0">
                <a:latin typeface="Cambria" panose="02040503050406030204" pitchFamily="18" charset="0"/>
              </a:rPr>
              <a:t>AAAB</a:t>
            </a:r>
            <a:endParaRPr lang="fr-CH" sz="1100" dirty="0">
              <a:latin typeface="Cambria" panose="02040503050406030204" pitchFamily="18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728650" y="1061322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smtClean="0">
                <a:latin typeface="Cambria" panose="02040503050406030204" pitchFamily="18" charset="0"/>
              </a:rPr>
              <a:t>AABB</a:t>
            </a:r>
            <a:endParaRPr lang="fr-CH" sz="1100" dirty="0">
              <a:latin typeface="Cambria" panose="02040503050406030204" pitchFamily="18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426225" y="1061322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smtClean="0">
                <a:latin typeface="Cambria" panose="02040503050406030204" pitchFamily="18" charset="0"/>
              </a:rPr>
              <a:t>ABBB</a:t>
            </a:r>
            <a:endParaRPr lang="fr-CH" sz="1100" dirty="0">
              <a:latin typeface="Cambria" panose="02040503050406030204" pitchFamily="18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1455506" y="215190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A</a:t>
            </a:r>
            <a:endParaRPr lang="fr-CH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1455506" y="348846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C</a:t>
            </a:r>
            <a:endParaRPr lang="fr-CH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847450" y="349005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D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2847450" y="215190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B</a:t>
            </a:r>
            <a:endParaRPr lang="fr-CH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2078700" y="2206546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smtClean="0">
                <a:latin typeface="Cambria" panose="02040503050406030204" pitchFamily="18" charset="0"/>
              </a:rPr>
              <a:t>AB</a:t>
            </a:r>
            <a:endParaRPr lang="fr-CH" sz="1100" dirty="0">
              <a:latin typeface="Cambria" panose="02040503050406030204" pitchFamily="18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081982" y="3550450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smtClean="0">
                <a:latin typeface="Cambria" panose="02040503050406030204" pitchFamily="18" charset="0"/>
              </a:rPr>
              <a:t>CD</a:t>
            </a:r>
            <a:endParaRPr lang="fr-CH" sz="1100" dirty="0">
              <a:latin typeface="Cambria" panose="02040503050406030204" pitchFamily="18" charset="0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2782687" y="2880014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smtClean="0">
                <a:latin typeface="Cambria" panose="02040503050406030204" pitchFamily="18" charset="0"/>
              </a:rPr>
              <a:t>BD</a:t>
            </a:r>
            <a:endParaRPr lang="fr-CH" sz="1100" dirty="0">
              <a:latin typeface="Cambria" panose="02040503050406030204" pitchFamily="18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2077744" y="2874267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smtClean="0">
                <a:latin typeface="Cambria" panose="02040503050406030204" pitchFamily="18" charset="0"/>
              </a:rPr>
              <a:t>AD</a:t>
            </a:r>
            <a:endParaRPr lang="fr-CH" sz="1100" dirty="0">
              <a:latin typeface="Cambria" panose="02040503050406030204" pitchFamily="18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1389280" y="2882604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smtClean="0">
                <a:latin typeface="Cambria" panose="02040503050406030204" pitchFamily="18" charset="0"/>
              </a:rPr>
              <a:t>AC</a:t>
            </a:r>
            <a:endParaRPr lang="fr-CH" sz="1100" dirty="0">
              <a:latin typeface="Cambria" panose="0204050305040603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38751" y="2047745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8" name="Rectangle 67"/>
          <p:cNvSpPr/>
          <p:nvPr/>
        </p:nvSpPr>
        <p:spPr>
          <a:xfrm>
            <a:off x="5433901" y="2047745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9" name="Rectangle 68"/>
          <p:cNvSpPr/>
          <p:nvPr/>
        </p:nvSpPr>
        <p:spPr>
          <a:xfrm>
            <a:off x="5421939" y="3391649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" name="Rectangle 70"/>
          <p:cNvSpPr/>
          <p:nvPr/>
        </p:nvSpPr>
        <p:spPr>
          <a:xfrm>
            <a:off x="4034682" y="3391649"/>
            <a:ext cx="576000" cy="57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2" name="ZoneTexte 71"/>
          <p:cNvSpPr txBox="1"/>
          <p:nvPr/>
        </p:nvSpPr>
        <p:spPr>
          <a:xfrm>
            <a:off x="4113132" y="215029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A</a:t>
            </a:r>
            <a:endParaRPr lang="fr-CH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4113132" y="3486863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C</a:t>
            </a:r>
            <a:endParaRPr lang="fr-CH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5505076" y="348845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D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5505076" y="215029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B</a:t>
            </a:r>
            <a:endParaRPr lang="fr-CH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650175" y="2716827"/>
            <a:ext cx="576000" cy="576000"/>
          </a:xfrm>
          <a:prstGeom prst="rect">
            <a:avLst/>
          </a:prstGeom>
          <a:solidFill>
            <a:srgbClr val="0AB7E6"/>
          </a:solid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3" name="Rectangle 82"/>
          <p:cNvSpPr/>
          <p:nvPr/>
        </p:nvSpPr>
        <p:spPr>
          <a:xfrm>
            <a:off x="8037432" y="2716827"/>
            <a:ext cx="576000" cy="576000"/>
          </a:xfrm>
          <a:prstGeom prst="rect">
            <a:avLst/>
          </a:prstGeom>
          <a:solidFill>
            <a:srgbClr val="0AB7E6"/>
          </a:solid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4" name="Rectangle 83"/>
          <p:cNvSpPr/>
          <p:nvPr/>
        </p:nvSpPr>
        <p:spPr>
          <a:xfrm>
            <a:off x="7355794" y="2716827"/>
            <a:ext cx="576000" cy="576000"/>
          </a:xfrm>
          <a:prstGeom prst="rect">
            <a:avLst/>
          </a:prstGeom>
          <a:solidFill>
            <a:srgbClr val="0AB7E6"/>
          </a:solid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5" name="Rectangle 84"/>
          <p:cNvSpPr/>
          <p:nvPr/>
        </p:nvSpPr>
        <p:spPr>
          <a:xfrm>
            <a:off x="7351819" y="2044875"/>
            <a:ext cx="576000" cy="576000"/>
          </a:xfrm>
          <a:prstGeom prst="rect">
            <a:avLst/>
          </a:prstGeom>
          <a:solidFill>
            <a:srgbClr val="0AB7E6"/>
          </a:solid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8" name="Rectangle 87"/>
          <p:cNvSpPr/>
          <p:nvPr/>
        </p:nvSpPr>
        <p:spPr>
          <a:xfrm>
            <a:off x="7351819" y="3388779"/>
            <a:ext cx="576000" cy="576000"/>
          </a:xfrm>
          <a:prstGeom prst="rect">
            <a:avLst/>
          </a:prstGeom>
          <a:solidFill>
            <a:srgbClr val="0AB7E6"/>
          </a:solid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4" name="ZoneTexte 93"/>
          <p:cNvSpPr txBox="1"/>
          <p:nvPr/>
        </p:nvSpPr>
        <p:spPr>
          <a:xfrm>
            <a:off x="7351819" y="2202070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smtClean="0">
                <a:latin typeface="Cambria" panose="02040503050406030204" pitchFamily="18" charset="0"/>
              </a:rPr>
              <a:t>AB</a:t>
            </a:r>
            <a:endParaRPr lang="fr-CH" sz="1100" dirty="0">
              <a:latin typeface="Cambria" panose="02040503050406030204" pitchFamily="18" charset="0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7355101" y="3545974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smtClean="0">
                <a:latin typeface="Cambria" panose="02040503050406030204" pitchFamily="18" charset="0"/>
              </a:rPr>
              <a:t>CD</a:t>
            </a:r>
            <a:endParaRPr lang="fr-CH" sz="1100" dirty="0">
              <a:latin typeface="Cambria" panose="02040503050406030204" pitchFamily="18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8055806" y="2875538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smtClean="0">
                <a:latin typeface="Cambria" panose="02040503050406030204" pitchFamily="18" charset="0"/>
              </a:rPr>
              <a:t>BD</a:t>
            </a:r>
            <a:endParaRPr lang="fr-CH" sz="1100" dirty="0">
              <a:latin typeface="Cambria" panose="02040503050406030204" pitchFamily="18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7350863" y="2869791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smtClean="0">
                <a:latin typeface="Cambria" panose="02040503050406030204" pitchFamily="18" charset="0"/>
              </a:rPr>
              <a:t>AD</a:t>
            </a:r>
            <a:endParaRPr lang="fr-CH" sz="1100" dirty="0">
              <a:latin typeface="Cambria" panose="02040503050406030204" pitchFamily="18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6662399" y="2878128"/>
            <a:ext cx="57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100" dirty="0" smtClean="0">
                <a:latin typeface="Cambria" panose="02040503050406030204" pitchFamily="18" charset="0"/>
              </a:rPr>
              <a:t>AC</a:t>
            </a:r>
            <a:endParaRPr lang="fr-CH" sz="1100" dirty="0">
              <a:latin typeface="Cambria" panose="0204050305040603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247774" y="838681"/>
            <a:ext cx="3533775" cy="7131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0" name="Rectangle 99"/>
          <p:cNvSpPr/>
          <p:nvPr/>
        </p:nvSpPr>
        <p:spPr>
          <a:xfrm>
            <a:off x="1247775" y="1945269"/>
            <a:ext cx="2226075" cy="21411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1" name="Rectangle 100"/>
          <p:cNvSpPr/>
          <p:nvPr/>
        </p:nvSpPr>
        <p:spPr>
          <a:xfrm>
            <a:off x="3895725" y="1940792"/>
            <a:ext cx="2226075" cy="21411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2" name="Rectangle 101"/>
          <p:cNvSpPr/>
          <p:nvPr/>
        </p:nvSpPr>
        <p:spPr>
          <a:xfrm>
            <a:off x="6525825" y="1940792"/>
            <a:ext cx="2226075" cy="21411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41995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</Words>
  <Application>Microsoft Office PowerPoint</Application>
  <PresentationFormat>Grand écran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Arik Girsault</dc:creator>
  <cp:lastModifiedBy>Arik Girsault</cp:lastModifiedBy>
  <cp:revision>7</cp:revision>
  <dcterms:created xsi:type="dcterms:W3CDTF">2015-03-17T09:37:37Z</dcterms:created>
  <dcterms:modified xsi:type="dcterms:W3CDTF">2015-03-17T10:15:47Z</dcterms:modified>
</cp:coreProperties>
</file>