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290" d="100"/>
          <a:sy n="290" d="100"/>
        </p:scale>
        <p:origin x="-6240" y="-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7935-19D2-4A8C-AD8E-66AABB55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7A6D2-5BC3-4E91-AA46-50114913A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6B0D-7DFC-4604-8DE7-AB753292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39AA-86AD-4963-A080-14C7D57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C5F2-E10D-4846-93FE-88D9D39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370A-19FC-4A9E-9C53-6D90184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A1100-101A-4656-8FEF-2AB76297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AD3B-BA5F-495B-B95F-04CE8BA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B063-697A-4759-B421-64E26538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E50A-567B-4EF2-B1DB-51930C08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366A1-62BE-404A-A088-5B2D323EC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811CA-078A-44A9-A5FE-86877D680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29BD-2777-4A9E-86D2-185E695D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7906-AC62-469D-AECA-C270CD0B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3985-7E90-4BC0-9280-1CB7B248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430E-7F43-422C-9BF6-F5D2720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F72C-EAF0-4531-B0A1-BACE084C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2634-8EF2-43C5-B6E3-6A4959DF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B499-1630-4BA8-B01A-51082EB4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59BC-54D1-435A-A618-CBCEF907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4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A61-1D36-4FC1-810A-C5FE5B8E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7413-4078-4F2A-9982-4096787E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6B18-3666-4A7E-9DD6-6989EAFD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4AD3-B581-4F23-9F69-0B1D475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EF26-C81C-468D-A223-9C087F90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BB25-763A-46FD-9C96-D32A407A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81C6-BD9F-46E9-A34D-F9DE5581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C547-6CB2-4FB6-8FA8-71FFDE26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8B20-F0CC-4F25-8B1C-E670E472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598A4-2DFA-470F-BFF2-2D0E5601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CC95-B134-45EA-B544-A3B1F295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F5B4-A31E-44AA-943E-E48BFB50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D076-F490-4D8B-8BAC-186EA297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45D77-0DE2-436E-A5E9-D3D455ECC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AFDF-0B87-47F5-BB42-B1E08073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57745-4FC4-4168-904B-5061CA31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4D238-9075-4AB2-9E8F-AEA3611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1B55A-EC91-4698-8849-CA41A6EE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25BA4-E0EF-462E-AF63-D6C9B439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DB5-1D5D-420A-B5FC-0260E809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B267C-579B-47EB-A898-56E868B6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0F7D-E51F-4ACA-B2D2-3CD56E27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826B-3A7D-4702-8E32-B14EC6E7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366EF-4822-4186-8772-C2819956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DE6F6-7458-472B-85F9-86F33B94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2C07-E070-420F-AE56-44ADB4DE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3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7BB8-8D14-4BC8-A27E-6B0F8B4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BCED-F99B-408F-840B-5BF728B2D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285E-00E7-48C4-B1EC-8A71D5BF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EB01-838F-460F-98C7-27A6649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DC39-78D8-443B-AE8B-A334564B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AB4B-33D9-4F9D-BB96-5906F6F4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29C3-768D-4B95-98C5-33190803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DB92-AF6E-44BD-A076-6160ED2B1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9C889-E99A-4320-A659-B76933DE7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7DD41-1A6A-47F2-AE94-344C137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18CE-416B-4E4A-A0B6-83BDE38B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0B0E-7592-448F-8099-EDCD72BA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12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2D735-00EB-4DC2-B8A8-7A52D4A7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5347-27FB-487B-AD25-AE20B9DC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51A8-7D4F-44C6-969F-0498CAA2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EB8B-FB27-4E07-AC9F-755E997DA5B8}" type="datetimeFigureOut">
              <a:rPr lang="en-GB" smtClean="0"/>
              <a:t>06/07/2021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0EED-AD77-49D4-8615-30678CBB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1734-97BC-4088-8869-6A5A1095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970A-23C4-41D8-8915-9354967F2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6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ADFF-169A-4E28-BFD6-4A3ED68C1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A0A0A-12B5-49D1-9644-5C67A3ED2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1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582" y="1986115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5400" dirty="0">
                <a:latin typeface="+mj-lt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6417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</p:cNvCxnSpPr>
          <p:nvPr/>
        </p:nvCxnSpPr>
        <p:spPr>
          <a:xfrm flipV="1">
            <a:off x="7036867" y="2048283"/>
            <a:ext cx="564052" cy="2607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CF4B0-1C47-4B11-8000-360405875A28}"/>
              </a:ext>
            </a:extLst>
          </p:cNvPr>
          <p:cNvCxnSpPr>
            <a:cxnSpLocks/>
            <a:stCxn id="65" idx="7"/>
            <a:endCxn id="22" idx="2"/>
          </p:cNvCxnSpPr>
          <p:nvPr/>
        </p:nvCxnSpPr>
        <p:spPr>
          <a:xfrm flipV="1">
            <a:off x="5905130" y="2309026"/>
            <a:ext cx="566764" cy="1676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615894" y="2309026"/>
            <a:ext cx="321017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71894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93158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2F60AA-C9FD-486D-AB04-9513FC4A5867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4208171" y="2309026"/>
            <a:ext cx="1114520" cy="34945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902FB6-77FC-4C0E-95C0-364387686F16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579530" y="2540115"/>
            <a:ext cx="101180" cy="11836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>
            <a:off x="4208171" y="2309026"/>
            <a:ext cx="2263723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691148" y="2318150"/>
            <a:ext cx="381566" cy="37315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4636700" y="3033982"/>
            <a:ext cx="3432596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b="1" i="1" spc="300" dirty="0">
                <a:solidFill>
                  <a:srgbClr val="FFC000"/>
                </a:solidFill>
                <a:effectLst/>
                <a:latin typeface="+mj-lt"/>
              </a:rPr>
              <a:t>... an easy-going decision-making tool</a:t>
            </a:r>
            <a:endParaRPr lang="en-GB" sz="900" b="1" i="1" spc="3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95714" y="2446020"/>
            <a:ext cx="245346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04726"/>
            <a:ext cx="256839" cy="307502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86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582" y="1986115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5903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</p:cNvCxnSpPr>
          <p:nvPr/>
        </p:nvCxnSpPr>
        <p:spPr>
          <a:xfrm flipV="1">
            <a:off x="7036867" y="2048283"/>
            <a:ext cx="564052" cy="2607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CF4B0-1C47-4B11-8000-360405875A28}"/>
              </a:ext>
            </a:extLst>
          </p:cNvPr>
          <p:cNvCxnSpPr>
            <a:cxnSpLocks/>
          </p:cNvCxnSpPr>
          <p:nvPr/>
        </p:nvCxnSpPr>
        <p:spPr>
          <a:xfrm flipH="1">
            <a:off x="5869423" y="2301099"/>
            <a:ext cx="575850" cy="16206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574603" y="2307287"/>
            <a:ext cx="321017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30603" y="2238530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88829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2F60AA-C9FD-486D-AB04-9513FC4A5867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4203032" y="2309026"/>
            <a:ext cx="1119659" cy="3646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902FB6-77FC-4C0E-95C0-364387686F16}"/>
              </a:ext>
            </a:extLst>
          </p:cNvPr>
          <p:cNvCxnSpPr>
            <a:cxnSpLocks/>
          </p:cNvCxnSpPr>
          <p:nvPr/>
        </p:nvCxnSpPr>
        <p:spPr>
          <a:xfrm flipV="1">
            <a:off x="5538068" y="2546471"/>
            <a:ext cx="96922" cy="13999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</p:cNvCxnSpPr>
          <p:nvPr/>
        </p:nvCxnSpPr>
        <p:spPr>
          <a:xfrm>
            <a:off x="4206152" y="2317226"/>
            <a:ext cx="2227571" cy="150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702341" y="2317227"/>
            <a:ext cx="353571" cy="47931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4636700" y="3033982"/>
            <a:ext cx="3432596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b="1" i="1" spc="300" dirty="0">
                <a:solidFill>
                  <a:srgbClr val="FFC000"/>
                </a:solidFill>
                <a:effectLst/>
                <a:latin typeface="+mj-lt"/>
              </a:rPr>
              <a:t>... an easy-going decision-making tool</a:t>
            </a:r>
            <a:endParaRPr lang="en-GB" sz="900" b="1" i="1" spc="3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54507" y="2447331"/>
            <a:ext cx="231822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50798"/>
            <a:ext cx="205619" cy="245741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54507" y="2447331"/>
            <a:ext cx="231822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50798"/>
            <a:ext cx="205619" cy="245741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582" y="1986115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5903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</p:cNvCxnSpPr>
          <p:nvPr/>
        </p:nvCxnSpPr>
        <p:spPr>
          <a:xfrm flipV="1">
            <a:off x="7036867" y="2048283"/>
            <a:ext cx="564052" cy="2607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CF4B0-1C47-4B11-8000-360405875A28}"/>
              </a:ext>
            </a:extLst>
          </p:cNvPr>
          <p:cNvCxnSpPr>
            <a:cxnSpLocks/>
          </p:cNvCxnSpPr>
          <p:nvPr/>
        </p:nvCxnSpPr>
        <p:spPr>
          <a:xfrm flipH="1">
            <a:off x="5869423" y="2301099"/>
            <a:ext cx="575850" cy="16206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574603" y="2307287"/>
            <a:ext cx="321017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30603" y="2238530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88829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2F60AA-C9FD-486D-AB04-9513FC4A5867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4203032" y="2309026"/>
            <a:ext cx="1119659" cy="3646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902FB6-77FC-4C0E-95C0-364387686F16}"/>
              </a:ext>
            </a:extLst>
          </p:cNvPr>
          <p:cNvCxnSpPr>
            <a:cxnSpLocks/>
          </p:cNvCxnSpPr>
          <p:nvPr/>
        </p:nvCxnSpPr>
        <p:spPr>
          <a:xfrm flipV="1">
            <a:off x="5538068" y="2546471"/>
            <a:ext cx="96922" cy="13999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</p:cNvCxnSpPr>
          <p:nvPr/>
        </p:nvCxnSpPr>
        <p:spPr>
          <a:xfrm>
            <a:off x="4206152" y="2317226"/>
            <a:ext cx="2227571" cy="150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702341" y="2317227"/>
            <a:ext cx="353571" cy="47931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4636700" y="3033982"/>
            <a:ext cx="3432596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b="1" i="1" spc="300" dirty="0">
                <a:solidFill>
                  <a:srgbClr val="FFC000"/>
                </a:solidFill>
                <a:effectLst/>
                <a:latin typeface="+mj-lt"/>
              </a:rPr>
              <a:t>... an easy-going decision-making tool</a:t>
            </a:r>
            <a:endParaRPr lang="en-GB" sz="900" b="1" i="1" spc="3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5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54507" y="2447331"/>
            <a:ext cx="231822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50798"/>
            <a:ext cx="205619" cy="245741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582" y="1986115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5903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7032291" y="2048284"/>
            <a:ext cx="568628" cy="26074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574603" y="2307287"/>
            <a:ext cx="32101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30603" y="2238530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88829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</p:cNvCxnSpPr>
          <p:nvPr/>
        </p:nvCxnSpPr>
        <p:spPr>
          <a:xfrm>
            <a:off x="4206152" y="2317226"/>
            <a:ext cx="2227571" cy="150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702341" y="2317227"/>
            <a:ext cx="353571" cy="47931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5094824" y="3051300"/>
            <a:ext cx="295955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9900"/>
                </a:solidFill>
                <a:effectLst/>
                <a:latin typeface="+mj-lt"/>
              </a:rPr>
              <a:t>... an easy-going decision-making tool</a:t>
            </a:r>
            <a:endParaRPr lang="en-GB" sz="1400" b="1" i="1" dirty="0">
              <a:solidFill>
                <a:srgbClr val="FF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4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54507" y="2447331"/>
            <a:ext cx="231822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50798"/>
            <a:ext cx="205619" cy="245741"/>
          </a:xfrm>
          <a:prstGeom prst="ellipse">
            <a:avLst/>
          </a:prstGeom>
          <a:solidFill>
            <a:srgbClr val="0099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054" y="1990350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4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5903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7032291" y="2048284"/>
            <a:ext cx="568628" cy="26074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574603" y="2307287"/>
            <a:ext cx="32101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30603" y="2238530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88829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</p:cNvCxnSpPr>
          <p:nvPr/>
        </p:nvCxnSpPr>
        <p:spPr>
          <a:xfrm>
            <a:off x="4206152" y="2317226"/>
            <a:ext cx="2227571" cy="150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702341" y="2317227"/>
            <a:ext cx="353571" cy="47931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5094824" y="2988607"/>
            <a:ext cx="295955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b="1" i="1" dirty="0">
                <a:solidFill>
                  <a:srgbClr val="FF9900"/>
                </a:solidFill>
                <a:effectLst/>
                <a:latin typeface="+mj-lt"/>
              </a:rPr>
              <a:t>... an easy-going decision-making tool</a:t>
            </a:r>
            <a:endParaRPr lang="en-GB" sz="1400" b="1" i="1" dirty="0">
              <a:solidFill>
                <a:srgbClr val="FF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8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18393F3F-AEE3-43F4-AA21-A771DF3D88D6}"/>
              </a:ext>
            </a:extLst>
          </p:cNvPr>
          <p:cNvSpPr/>
          <p:nvPr/>
        </p:nvSpPr>
        <p:spPr>
          <a:xfrm>
            <a:off x="5322691" y="2504726"/>
            <a:ext cx="256839" cy="307502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A2971A-940E-49C5-BF20-839B2F494B35}"/>
              </a:ext>
            </a:extLst>
          </p:cNvPr>
          <p:cNvSpPr/>
          <p:nvPr/>
        </p:nvSpPr>
        <p:spPr>
          <a:xfrm>
            <a:off x="5695714" y="2446020"/>
            <a:ext cx="245346" cy="209217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FEA78-C63A-4819-B06F-6DAD3B2E7FD4}"/>
              </a:ext>
            </a:extLst>
          </p:cNvPr>
          <p:cNvSpPr txBox="1"/>
          <p:nvPr/>
        </p:nvSpPr>
        <p:spPr>
          <a:xfrm>
            <a:off x="3944582" y="1986115"/>
            <a:ext cx="4198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+mj-lt"/>
              </a:rPr>
              <a:t>in-c</a:t>
            </a:r>
            <a:r>
              <a:rPr lang="en-GB" sz="5400" dirty="0">
                <a:latin typeface="+mj-lt"/>
              </a:rPr>
              <a:t>o</a:t>
            </a:r>
            <a:r>
              <a:rPr lang="en-GB" sz="6600" dirty="0">
                <a:latin typeface="+mj-lt"/>
              </a:rPr>
              <a:t>gnitive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E373FC-94F8-4455-827E-FB339203F9FC}"/>
              </a:ext>
            </a:extLst>
          </p:cNvPr>
          <p:cNvSpPr/>
          <p:nvPr/>
        </p:nvSpPr>
        <p:spPr>
          <a:xfrm>
            <a:off x="4064171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AE494-A9F5-4570-9998-78FDCDE709DF}"/>
              </a:ext>
            </a:extLst>
          </p:cNvPr>
          <p:cNvCxnSpPr>
            <a:cxnSpLocks/>
          </p:cNvCxnSpPr>
          <p:nvPr/>
        </p:nvCxnSpPr>
        <p:spPr>
          <a:xfrm flipV="1">
            <a:off x="7036867" y="2048283"/>
            <a:ext cx="564052" cy="2607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CF4B0-1C47-4B11-8000-360405875A2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908376" y="2309026"/>
            <a:ext cx="563518" cy="14400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A34DF-7B7B-4E33-A63B-94F943F25360}"/>
              </a:ext>
            </a:extLst>
          </p:cNvPr>
          <p:cNvCxnSpPr>
            <a:cxnSpLocks/>
          </p:cNvCxnSpPr>
          <p:nvPr/>
        </p:nvCxnSpPr>
        <p:spPr>
          <a:xfrm flipH="1">
            <a:off x="6615894" y="2309026"/>
            <a:ext cx="321017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254E688-8768-4CD7-AF27-222AEFB82F44}"/>
              </a:ext>
            </a:extLst>
          </p:cNvPr>
          <p:cNvSpPr/>
          <p:nvPr/>
        </p:nvSpPr>
        <p:spPr>
          <a:xfrm>
            <a:off x="6471894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210B93-C354-4EFC-9C6E-65232F3EB832}"/>
              </a:ext>
            </a:extLst>
          </p:cNvPr>
          <p:cNvSpPr/>
          <p:nvPr/>
        </p:nvSpPr>
        <p:spPr>
          <a:xfrm>
            <a:off x="6931582" y="2237026"/>
            <a:ext cx="144000" cy="144000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2F60AA-C9FD-486D-AB04-9513FC4A5867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4208171" y="2309026"/>
            <a:ext cx="1114520" cy="34945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902FB6-77FC-4C0E-95C0-364387686F16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5579530" y="2540115"/>
            <a:ext cx="101180" cy="11836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C1A6E7-C675-4812-8A6E-3A057C484E63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>
            <a:off x="4208171" y="2309026"/>
            <a:ext cx="2263723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81215D-858B-4E47-BCFB-A91CDFDA95D0}"/>
              </a:ext>
            </a:extLst>
          </p:cNvPr>
          <p:cNvCxnSpPr>
            <a:cxnSpLocks/>
          </p:cNvCxnSpPr>
          <p:nvPr/>
        </p:nvCxnSpPr>
        <p:spPr>
          <a:xfrm flipV="1">
            <a:off x="3691148" y="2318150"/>
            <a:ext cx="381566" cy="37315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95A92-4D28-478F-AD01-9A4DBF99F9F8}"/>
              </a:ext>
            </a:extLst>
          </p:cNvPr>
          <p:cNvSpPr txBox="1"/>
          <p:nvPr/>
        </p:nvSpPr>
        <p:spPr>
          <a:xfrm>
            <a:off x="4636700" y="3033982"/>
            <a:ext cx="3432596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900" b="1" i="1" spc="300" dirty="0">
                <a:solidFill>
                  <a:srgbClr val="FFC000"/>
                </a:solidFill>
                <a:effectLst/>
                <a:latin typeface="+mj-lt"/>
              </a:rPr>
              <a:t>... an easy-going decision-making tool</a:t>
            </a:r>
            <a:endParaRPr lang="en-GB" sz="900" b="1" i="1" spc="3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73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Themis K</dc:creator>
  <cp:lastModifiedBy>Themis K</cp:lastModifiedBy>
  <cp:revision>26</cp:revision>
  <dcterms:created xsi:type="dcterms:W3CDTF">2021-07-04T04:20:44Z</dcterms:created>
  <dcterms:modified xsi:type="dcterms:W3CDTF">2021-07-06T10:51:09Z</dcterms:modified>
</cp:coreProperties>
</file>