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25" r:id="rId1"/>
  </p:sldMasterIdLst>
  <p:sldIdLst>
    <p:sldId id="256" r:id="rId2"/>
    <p:sldId id="257" r:id="rId3"/>
    <p:sldId id="258" r:id="rId4"/>
    <p:sldId id="259" r:id="rId5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0C94"/>
    <a:srgbClr val="5D0F2D"/>
    <a:srgbClr val="561645"/>
    <a:srgbClr val="6A0263"/>
    <a:srgbClr val="680463"/>
    <a:srgbClr val="643D6B"/>
    <a:srgbClr val="AE0A83"/>
    <a:srgbClr val="F60885"/>
    <a:srgbClr val="FB31C1"/>
    <a:srgbClr val="830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836604"/>
            <a:ext cx="8316516" cy="393103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18" spc="-5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4911497"/>
            <a:ext cx="8316516" cy="125994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 algn="ctr">
              <a:buNone/>
              <a:defRPr sz="2646"/>
            </a:lvl2pPr>
            <a:lvl3pPr marL="1007943" indent="0" algn="ctr">
              <a:buNone/>
              <a:defRPr sz="2646"/>
            </a:lvl3pPr>
            <a:lvl4pPr marL="1511915" indent="0" algn="ctr">
              <a:buNone/>
              <a:defRPr sz="2205"/>
            </a:lvl4pPr>
            <a:lvl5pPr marL="2015886" indent="0" algn="ctr">
              <a:buNone/>
              <a:defRPr sz="2205"/>
            </a:lvl5pPr>
            <a:lvl6pPr marL="2519858" indent="0" algn="ctr">
              <a:buNone/>
              <a:defRPr sz="2205"/>
            </a:lvl6pPr>
            <a:lvl7pPr marL="3023829" indent="0" algn="ctr">
              <a:buNone/>
              <a:defRPr sz="2205"/>
            </a:lvl7pPr>
            <a:lvl8pPr marL="3527801" indent="0" algn="ctr">
              <a:buNone/>
              <a:defRPr sz="2205"/>
            </a:lvl8pPr>
            <a:lvl9pPr marL="4031772" indent="0" algn="ctr">
              <a:buNone/>
              <a:defRPr sz="220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D645-B9B4-46EE-B031-35C24A448A04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49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spc="-1" smtClean="0">
                <a:latin typeface="Times New Roman"/>
              </a:rPr>
              <a:t>&lt;date/time&gt;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z="1400" spc="-1" smtClean="0">
                <a:latin typeface="Times New Roman"/>
              </a:rPr>
              <a:t>&lt;footer&gt;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6809A86-2EA5-47AA-B89D-19051ECB692B}" type="slidenum">
              <a:rPr lang="en-GB" sz="1400" spc="-1" smtClean="0">
                <a:latin typeface="Times New Roman"/>
              </a:r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68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54487"/>
            <a:ext cx="2173635" cy="63492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54487"/>
            <a:ext cx="6394896" cy="6349221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spc="-1" smtClean="0">
                <a:latin typeface="Times New Roman"/>
              </a:rPr>
              <a:t>&lt;date/time&gt;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z="1400" spc="-1" smtClean="0">
                <a:latin typeface="Times New Roman"/>
              </a:rPr>
              <a:t>&lt;footer&gt;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6809A86-2EA5-47AA-B89D-19051ECB692B}" type="slidenum">
              <a:rPr lang="en-GB" sz="1400" spc="-1" smtClean="0">
                <a:latin typeface="Times New Roman"/>
              </a:r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56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spc="-1" smtClean="0">
                <a:latin typeface="Times New Roman"/>
              </a:rPr>
              <a:t>&lt;date/time&gt;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z="1400" spc="-1" smtClean="0">
                <a:latin typeface="Times New Roman"/>
              </a:rPr>
              <a:t>&lt;footer&gt;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6809A86-2EA5-47AA-B89D-19051ECB692B}" type="slidenum">
              <a:rPr lang="en-GB" sz="1400" spc="-1" smtClean="0">
                <a:latin typeface="Times New Roman"/>
              </a:r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40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836604"/>
            <a:ext cx="8316516" cy="393103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81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4908749"/>
            <a:ext cx="8316516" cy="125994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spc="-1" smtClean="0">
                <a:latin typeface="Times New Roman"/>
              </a:rPr>
              <a:t>&lt;date/time&gt;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z="1400" spc="-1" smtClean="0">
                <a:latin typeface="Times New Roman"/>
              </a:rPr>
              <a:t>&lt;footer&gt;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6809A86-2EA5-47AA-B89D-19051ECB692B}" type="slidenum">
              <a:rPr lang="en-GB" sz="1400" spc="-1" smtClean="0">
                <a:latin typeface="Times New Roman"/>
              </a:rPr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90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6" y="2034580"/>
            <a:ext cx="4082653" cy="44350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2034581"/>
            <a:ext cx="4082653" cy="44350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spc="-1" smtClean="0">
                <a:latin typeface="Times New Roman"/>
              </a:rPr>
              <a:t>&lt;date/time&gt;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z="1400" spc="-1" smtClean="0">
                <a:latin typeface="Times New Roman"/>
              </a:rPr>
              <a:t>&lt;footer&gt;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6809A86-2EA5-47AA-B89D-19051ECB692B}" type="slidenum">
              <a:rPr lang="en-GB" sz="1400" spc="-1" smtClean="0">
                <a:latin typeface="Times New Roman"/>
              </a:r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43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846545"/>
            <a:ext cx="4082653" cy="3723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846545"/>
            <a:ext cx="4082653" cy="3723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spc="-1" smtClean="0">
                <a:latin typeface="Times New Roman"/>
              </a:rPr>
              <a:t>&lt;date/time&gt;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z="1400" spc="-1" smtClean="0">
                <a:latin typeface="Times New Roman"/>
              </a:rPr>
              <a:t>&lt;footer&gt;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6809A86-2EA5-47AA-B89D-19051ECB692B}" type="slidenum">
              <a:rPr lang="en-GB" sz="1400" spc="-1" smtClean="0">
                <a:latin typeface="Times New Roman"/>
              </a:r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16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C5B0-21BA-48EA-B067-5E37072B4F18}" type="datetimeFigureOut">
              <a:rPr lang="en-US" smtClean="0"/>
              <a:t>10/14/2015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1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spc="-1" smtClean="0">
                <a:latin typeface="Times New Roman"/>
              </a:rPr>
              <a:t>&lt;date/time&gt;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en-GB" sz="1400" spc="-1" smtClean="0">
                <a:latin typeface="Times New Roman"/>
              </a:rPr>
              <a:t>&lt;footer&gt;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6809A86-2EA5-47AA-B89D-19051ECB692B}" type="slidenum">
              <a:rPr lang="en-GB" sz="1400" spc="-1" smtClean="0">
                <a:latin typeface="Times New Roman"/>
              </a:r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89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349287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655171"/>
            <a:ext cx="2646164" cy="2519892"/>
          </a:xfrm>
        </p:spPr>
        <p:txBody>
          <a:bodyPr anchor="b">
            <a:norm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9246" y="806365"/>
            <a:ext cx="5367933" cy="57957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3225462"/>
            <a:ext cx="2646164" cy="37248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7120718"/>
            <a:ext cx="2165045" cy="402483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 sz="1400" spc="-1" smtClean="0">
                <a:latin typeface="Times New Roman"/>
              </a:rPr>
              <a:t>&lt;date/time&gt;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7120718"/>
            <a:ext cx="3843238" cy="40248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algn="ctr"/>
            <a:r>
              <a:rPr lang="en-GB" sz="1400" spc="-1" smtClean="0">
                <a:latin typeface="Times New Roman"/>
              </a:rPr>
              <a:t>&lt;footer&gt;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56809A86-2EA5-47AA-B89D-19051ECB692B}" type="slidenum">
              <a:rPr lang="en-GB" sz="1400" spc="-1" smtClean="0">
                <a:latin typeface="Times New Roman"/>
              </a:r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67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459765"/>
            <a:ext cx="10078000" cy="2099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5417961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5594160"/>
            <a:ext cx="8362194" cy="907161"/>
          </a:xfrm>
        </p:spPr>
        <p:txBody>
          <a:bodyPr tIns="0" bIns="0" anchor="b">
            <a:no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0080613" cy="5417961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6" y="6511400"/>
            <a:ext cx="8366919" cy="65517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1400" spc="-1" smtClean="0">
                <a:latin typeface="Times New Roman"/>
              </a:rPr>
              <a:t>&lt;date/time&gt;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sz="1400" spc="-1" smtClean="0">
                <a:latin typeface="Times New Roman"/>
              </a:rPr>
              <a:t>&lt;footer&gt;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6809A86-2EA5-47AA-B89D-19051ECB692B}" type="slidenum">
              <a:rPr lang="en-GB" sz="1400" spc="-1" smtClean="0">
                <a:latin typeface="Times New Roman"/>
              </a:r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09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5697"/>
            <a:ext cx="10080626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982410"/>
            <a:ext cx="10080626" cy="72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580"/>
            <a:ext cx="8316517" cy="44350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8" y="7120718"/>
            <a:ext cx="204413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rgbClr val="FFFFFF"/>
                </a:solidFill>
              </a:defRPr>
            </a:lvl1pPr>
          </a:lstStyle>
          <a:p>
            <a:r>
              <a:rPr lang="en-GB" sz="1400" spc="-1" smtClean="0">
                <a:latin typeface="Times New Roman"/>
              </a:rPr>
              <a:t>&lt;date/time&gt;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3" y="7120718"/>
            <a:ext cx="398760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 cap="all" baseline="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GB" sz="1400" spc="-1" smtClean="0">
                <a:latin typeface="Times New Roman"/>
              </a:rPr>
              <a:t>&lt;footer&gt;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7120718"/>
            <a:ext cx="108481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rgbClr val="FFFFFF"/>
                </a:solidFill>
              </a:defRPr>
            </a:lvl1pPr>
          </a:lstStyle>
          <a:p>
            <a:pPr algn="r"/>
            <a:fld id="{56809A86-2EA5-47AA-B89D-19051ECB692B}" type="slidenum">
              <a:rPr lang="en-GB" sz="1400" spc="-1" smtClean="0">
                <a:latin typeface="Times New Roman"/>
              </a:rPr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915652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96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txStyles>
    <p:titleStyle>
      <a:lvl1pPr algn="l" defTabSz="1007943" rtl="0" eaLnBrk="1" latinLnBrk="0" hangingPunct="1">
        <a:lnSpc>
          <a:spcPct val="85000"/>
        </a:lnSpc>
        <a:spcBef>
          <a:spcPct val="0"/>
        </a:spcBef>
        <a:buNone/>
        <a:defRPr sz="5291" kern="1200" spc="-5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0794" indent="-100794" algn="l" defTabSz="1007943" rtl="0" eaLnBrk="1" latinLnBrk="0" hangingPunct="1">
        <a:lnSpc>
          <a:spcPct val="90000"/>
        </a:lnSpc>
        <a:spcBef>
          <a:spcPts val="1323"/>
        </a:spcBef>
        <a:spcAft>
          <a:spcPts val="22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3336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4925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6513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28102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1253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3299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5345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7391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190371" y="682042"/>
            <a:ext cx="9547478" cy="2904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spc="-1" dirty="0" smtClean="0">
                <a:solidFill>
                  <a:srgbClr val="AE0A83"/>
                </a:solidFill>
                <a:latin typeface="Arial"/>
              </a:rPr>
              <a:t>The Browser Exploitation Framework</a:t>
            </a:r>
            <a:endParaRPr dirty="0">
              <a:solidFill>
                <a:srgbClr val="AE0A83"/>
              </a:solidFill>
            </a:endParaRPr>
          </a:p>
        </p:txBody>
      </p:sp>
      <p:pic>
        <p:nvPicPr>
          <p:cNvPr id="40" name="Picture 39"/>
          <p:cNvPicPr/>
          <p:nvPr/>
        </p:nvPicPr>
        <p:blipFill rotWithShape="1">
          <a:blip r:embed="rId2"/>
          <a:srcRect l="24288" t="6118" r="26863" b="54729"/>
          <a:stretch/>
        </p:blipFill>
        <p:spPr>
          <a:xfrm>
            <a:off x="6329363" y="5387378"/>
            <a:ext cx="1490414" cy="1569644"/>
          </a:xfrm>
          <a:prstGeom prst="rect">
            <a:avLst/>
          </a:prstGeom>
          <a:ln>
            <a:noFill/>
          </a:ln>
        </p:spPr>
      </p:pic>
      <p:sp>
        <p:nvSpPr>
          <p:cNvPr id="2" name="AutoShape 2" descr="Image result for sheffield hallam univers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777" y="5743576"/>
            <a:ext cx="2038600" cy="1089024"/>
          </a:xfrm>
          <a:prstGeom prst="rect">
            <a:avLst/>
          </a:prstGeom>
        </p:spPr>
      </p:pic>
      <p:sp>
        <p:nvSpPr>
          <p:cNvPr id="8" name="TextShape 2"/>
          <p:cNvSpPr txBox="1"/>
          <p:nvPr/>
        </p:nvSpPr>
        <p:spPr>
          <a:xfrm>
            <a:off x="607239" y="4480013"/>
            <a:ext cx="8713742" cy="3574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2000" b="1" spc="-1" dirty="0" smtClean="0"/>
              <a:t>Attacking browsers using XSS, drive-by downloads and other client-side attack vectors.</a:t>
            </a:r>
            <a:endParaRPr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39" y="1820470"/>
            <a:ext cx="3734596" cy="1753438"/>
          </a:xfrm>
          <a:prstGeom prst="rect">
            <a:avLst/>
          </a:prstGeom>
        </p:spPr>
      </p:pic>
      <p:pic>
        <p:nvPicPr>
          <p:cNvPr id="1032" name="Picture 8" descr="https://www.owasp.org/images/8/81/XSSStored2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23" t="48109" r="12399" b="28293"/>
          <a:stretch/>
        </p:blipFill>
        <p:spPr bwMode="auto">
          <a:xfrm>
            <a:off x="4855628" y="2174467"/>
            <a:ext cx="3702103" cy="144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7034981"/>
            <a:ext cx="10080625" cy="524694"/>
          </a:xfrm>
          <a:prstGeom prst="rect">
            <a:avLst/>
          </a:prstGeom>
          <a:solidFill>
            <a:srgbClr val="5D0F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-493" y="6950888"/>
            <a:ext cx="10080625" cy="103239"/>
          </a:xfrm>
          <a:prstGeom prst="rect">
            <a:avLst/>
          </a:prstGeom>
          <a:solidFill>
            <a:srgbClr val="C40C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18300" y="323066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spc="-1" dirty="0">
                <a:solidFill>
                  <a:srgbClr val="C40C94"/>
                </a:solidFill>
                <a:latin typeface="Arial"/>
              </a:rPr>
              <a:t>What is wrong with these links?</a:t>
            </a:r>
            <a:endParaRPr dirty="0">
              <a:solidFill>
                <a:srgbClr val="C40C94"/>
              </a:solidFill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2090774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3200" spc="-1" dirty="0"/>
              <a:t>http://www.newsweek.com/search/site/%22;confirm%28'site'%29;lol=%22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3200" spc="-1" dirty="0"/>
              <a:t> 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3200" spc="-1" dirty="0"/>
              <a:t>http://www.live.bbc.co.uk/corporate2/privacy?source_tld=%22%3E%3Csvg/onload=confirm%28%27bbc%27%29%3E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3200" spc="-1" dirty="0"/>
              <a:t> 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GB" sz="3200" spc="-1" dirty="0"/>
              <a:t>http://goo.gl/WueI7z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25" y="6313594"/>
            <a:ext cx="971551" cy="51900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7034981"/>
            <a:ext cx="10080625" cy="524694"/>
          </a:xfrm>
          <a:prstGeom prst="rect">
            <a:avLst/>
          </a:prstGeom>
          <a:solidFill>
            <a:srgbClr val="5D0F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-493" y="6950888"/>
            <a:ext cx="10080625" cy="103239"/>
          </a:xfrm>
          <a:prstGeom prst="rect">
            <a:avLst/>
          </a:prstGeom>
          <a:solidFill>
            <a:srgbClr val="C40C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3999" y="119635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spc="-1" dirty="0">
                <a:solidFill>
                  <a:srgbClr val="C40C94"/>
                </a:solidFill>
                <a:latin typeface="Arial"/>
              </a:rPr>
              <a:t>Cross-site Scripting</a:t>
            </a:r>
            <a:endParaRPr dirty="0">
              <a:solidFill>
                <a:srgbClr val="C40C94"/>
              </a:solidFill>
            </a:endParaRPr>
          </a:p>
        </p:txBody>
      </p:sp>
      <p:pic>
        <p:nvPicPr>
          <p:cNvPr id="45" name="Picture 44"/>
          <p:cNvPicPr/>
          <p:nvPr/>
        </p:nvPicPr>
        <p:blipFill>
          <a:blip r:embed="rId2"/>
          <a:stretch/>
        </p:blipFill>
        <p:spPr>
          <a:xfrm>
            <a:off x="842962" y="1352110"/>
            <a:ext cx="8604090" cy="5205723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675" y="6283066"/>
            <a:ext cx="1028701" cy="5495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7034981"/>
            <a:ext cx="10080625" cy="524694"/>
          </a:xfrm>
          <a:prstGeom prst="rect">
            <a:avLst/>
          </a:prstGeom>
          <a:solidFill>
            <a:srgbClr val="5D0F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-493" y="6950888"/>
            <a:ext cx="10080625" cy="103239"/>
          </a:xfrm>
          <a:prstGeom prst="rect">
            <a:avLst/>
          </a:prstGeom>
          <a:solidFill>
            <a:srgbClr val="C40C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762300" y="321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spc="-1" dirty="0">
                <a:solidFill>
                  <a:srgbClr val="C40C94"/>
                </a:solidFill>
                <a:latin typeface="Arial"/>
              </a:rPr>
              <a:t>Demo time!</a:t>
            </a:r>
            <a:endParaRPr dirty="0">
              <a:solidFill>
                <a:srgbClr val="C40C94"/>
              </a:solidFill>
            </a:endParaRPr>
          </a:p>
        </p:txBody>
      </p:sp>
      <p:pic>
        <p:nvPicPr>
          <p:cNvPr id="48" name="Picture 47"/>
          <p:cNvPicPr/>
          <p:nvPr/>
        </p:nvPicPr>
        <p:blipFill>
          <a:blip r:embed="rId2"/>
          <a:stretch/>
        </p:blipFill>
        <p:spPr>
          <a:xfrm>
            <a:off x="300567" y="2256895"/>
            <a:ext cx="9533373" cy="3982267"/>
          </a:xfrm>
          <a:prstGeom prst="rect">
            <a:avLst/>
          </a:prstGeom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0" y="7034981"/>
            <a:ext cx="10080625" cy="524694"/>
          </a:xfrm>
          <a:prstGeom prst="rect">
            <a:avLst/>
          </a:prstGeom>
          <a:solidFill>
            <a:srgbClr val="5D0F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-493" y="6950888"/>
            <a:ext cx="10080625" cy="103239"/>
          </a:xfrm>
          <a:prstGeom prst="rect">
            <a:avLst/>
          </a:prstGeom>
          <a:solidFill>
            <a:srgbClr val="C40C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675" y="6283066"/>
            <a:ext cx="1028701" cy="5495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</TotalTime>
  <Words>48</Words>
  <Application>Microsoft Office PowerPoint</Application>
  <PresentationFormat>Custom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StarSymbol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win7</dc:creator>
  <cp:lastModifiedBy>win7</cp:lastModifiedBy>
  <cp:revision>7</cp:revision>
  <dcterms:created xsi:type="dcterms:W3CDTF">2015-10-14T18:04:01Z</dcterms:created>
  <dcterms:modified xsi:type="dcterms:W3CDTF">2015-10-14T20:54:19Z</dcterms:modified>
  <dc:language>en-GB</dc:language>
</cp:coreProperties>
</file>