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518" r:id="rId2"/>
    <p:sldId id="519" r:id="rId3"/>
  </p:sldIdLst>
  <p:sldSz cx="12192000" cy="6858000"/>
  <p:notesSz cx="6858000" cy="9144000"/>
  <p:defaultTextStyle>
    <a:defPPr>
      <a:defRPr lang="en-US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5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pos="7224" userDrawn="1">
          <p15:clr>
            <a:srgbClr val="A4A3A4"/>
          </p15:clr>
        </p15:guide>
        <p15:guide id="6" pos="840" userDrawn="1">
          <p15:clr>
            <a:srgbClr val="A4A3A4"/>
          </p15:clr>
        </p15:guide>
        <p15:guide id="7" pos="312" userDrawn="1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7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arter" initials="CC" lastIdx="3" clrIdx="0">
    <p:extLst/>
  </p:cmAuthor>
  <p:cmAuthor id="2" name="Gerald Sangudi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328"/>
    <a:srgbClr val="EB4971"/>
    <a:srgbClr val="000000"/>
    <a:srgbClr val="E92327"/>
    <a:srgbClr val="FC9C0C"/>
    <a:srgbClr val="EC4A70"/>
    <a:srgbClr val="B36CDC"/>
    <a:srgbClr val="00A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24" autoAdjust="0"/>
    <p:restoredTop sz="69328" autoAdjust="0"/>
  </p:normalViewPr>
  <p:slideViewPr>
    <p:cSldViewPr snapToGrid="0" snapToObjects="1">
      <p:cViewPr varScale="1">
        <p:scale>
          <a:sx n="75" d="100"/>
          <a:sy n="75" d="100"/>
        </p:scale>
        <p:origin x="1200" y="72"/>
      </p:cViewPr>
      <p:guideLst>
        <p:guide orient="horz" pos="2160"/>
        <p:guide pos="3840"/>
        <p:guide pos="168"/>
        <p:guide pos="7488"/>
        <p:guide pos="7224"/>
        <p:guide pos="840"/>
        <p:guide pos="312"/>
        <p:guide pos="7368"/>
        <p:guide pos="7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6" d="100"/>
          <a:sy n="136" d="100"/>
        </p:scale>
        <p:origin x="34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40610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Confidential and Proprietary. Do not distribute without </a:t>
            </a:r>
            <a:r>
              <a:rPr lang="en-US" sz="800" dirty="0" err="1">
                <a:latin typeface="Gotham Book" charset="0"/>
                <a:ea typeface="Gotham Book" charset="0"/>
                <a:cs typeface="Gotham Book" charset="0"/>
              </a:rPr>
              <a:t>Couchbase</a:t>
            </a:r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 consent. © </a:t>
            </a:r>
            <a:r>
              <a:rPr lang="en-US" sz="800" dirty="0" err="1">
                <a:latin typeface="Gotham Book" charset="0"/>
                <a:ea typeface="Gotham Book" charset="0"/>
                <a:cs typeface="Gotham Book" charset="0"/>
              </a:rPr>
              <a:t>Couchbase</a:t>
            </a:r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 2017.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31859" y="8685213"/>
            <a:ext cx="72455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644-9B8D-A649-9D49-7F977AC45AE0}" type="slidenum">
              <a:rPr lang="en-US" sz="900" b="1" smtClean="0">
                <a:latin typeface="Gotham" charset="0"/>
                <a:ea typeface="Gotham" charset="0"/>
                <a:cs typeface="Gotham" charset="0"/>
              </a:rPr>
              <a:t>‹#›</a:t>
            </a:fld>
            <a:endParaRPr lang="en-US" sz="900" b="1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4D38-3E0A-3C46-B92E-75D4B013F101}" type="datetimeFigureOut">
              <a:rPr lang="en-US" sz="1000" smtClean="0">
                <a:latin typeface="Gotham Book" charset="0"/>
                <a:ea typeface="Gotham Book" charset="0"/>
                <a:cs typeface="Gotham Book" charset="0"/>
              </a:rPr>
              <a:t>3/13/2018</a:t>
            </a:fld>
            <a:endParaRPr lang="en-US" sz="1000" dirty="0">
              <a:latin typeface="Gotham Book" charset="0"/>
              <a:ea typeface="Gotham Book" charset="0"/>
              <a:cs typeface="Gotha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D1687F59-B6C7-9D45-A12B-D900A0463BBE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4827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Confidential and Proprietary. Do not distribute without </a:t>
            </a:r>
            <a:r>
              <a:rPr lang="en-US" dirty="0" err="1"/>
              <a:t>Couchbase</a:t>
            </a:r>
            <a:r>
              <a:rPr lang="en-US" dirty="0"/>
              <a:t> consent. © </a:t>
            </a:r>
            <a:r>
              <a:rPr lang="en-US" dirty="0" err="1"/>
              <a:t>Couchbase</a:t>
            </a:r>
            <a:r>
              <a:rPr lang="en-US" dirty="0"/>
              <a:t> 2017.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 i="0">
                <a:latin typeface="Gotham" charset="0"/>
                <a:ea typeface="Gotham" charset="0"/>
                <a:cs typeface="Gotham" charset="0"/>
              </a:defRPr>
            </a:lvl1pPr>
          </a:lstStyle>
          <a:p>
            <a:fld id="{58F4B49E-B8B5-244E-97A4-2E13022E2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64" y="2396530"/>
            <a:ext cx="4934836" cy="4461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224853" y="3477339"/>
            <a:ext cx="7602155" cy="751897"/>
          </a:xfrm>
        </p:spPr>
        <p:txBody>
          <a:bodyPr anchor="b">
            <a:noAutofit/>
          </a:bodyPr>
          <a:lstStyle>
            <a:lvl1pPr algn="l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224853" y="4291648"/>
            <a:ext cx="5894388" cy="609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511" y="550017"/>
            <a:ext cx="2079241" cy="532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1141282"/>
            <a:ext cx="2074508" cy="15433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787E495-17B9-4E93-BF60-90A6F10642C7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98463" y="1327150"/>
            <a:ext cx="11383962" cy="500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569" y="3105540"/>
            <a:ext cx="4693003" cy="23313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/>
            </a:lvl1pPr>
            <a:lvl2pPr marL="457198" indent="0">
              <a:buNone/>
              <a:defRPr/>
            </a:lvl2pPr>
            <a:lvl3pPr marL="914399" indent="0">
              <a:buNone/>
              <a:defRPr/>
            </a:lvl3pPr>
            <a:lvl4pPr marL="1371597" indent="0">
              <a:buNone/>
              <a:defRPr/>
            </a:lvl4pPr>
            <a:lvl5pPr marL="182879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E3F46326-BDF0-487D-BE07-A1C14E28BEC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224588" y="1520825"/>
            <a:ext cx="5407025" cy="4484688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188146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Photo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38AFF8D-055F-45A1-B1DD-F19111CF926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12191999" cy="3136392"/>
          </a:xfrm>
          <a:custGeom>
            <a:avLst/>
            <a:gdLst>
              <a:gd name="connsiteX0" fmla="*/ 11538520 w 12191999"/>
              <a:gd name="connsiteY0" fmla="*/ 506937 h 3136392"/>
              <a:gd name="connsiteX1" fmla="*/ 11546029 w 12191999"/>
              <a:gd name="connsiteY1" fmla="*/ 515415 h 3136392"/>
              <a:gd name="connsiteX2" fmla="*/ 11546029 w 12191999"/>
              <a:gd name="connsiteY2" fmla="*/ 567222 h 3136392"/>
              <a:gd name="connsiteX3" fmla="*/ 11611730 w 12191999"/>
              <a:gd name="connsiteY3" fmla="*/ 565338 h 3136392"/>
              <a:gd name="connsiteX4" fmla="*/ 11677431 w 12191999"/>
              <a:gd name="connsiteY4" fmla="*/ 567222 h 3136392"/>
              <a:gd name="connsiteX5" fmla="*/ 11677431 w 12191999"/>
              <a:gd name="connsiteY5" fmla="*/ 515415 h 3136392"/>
              <a:gd name="connsiteX6" fmla="*/ 11685879 w 12191999"/>
              <a:gd name="connsiteY6" fmla="*/ 506937 h 3136392"/>
              <a:gd name="connsiteX7" fmla="*/ 11718729 w 12191999"/>
              <a:gd name="connsiteY7" fmla="*/ 508821 h 3136392"/>
              <a:gd name="connsiteX8" fmla="*/ 11737501 w 12191999"/>
              <a:gd name="connsiteY8" fmla="*/ 532370 h 3136392"/>
              <a:gd name="connsiteX9" fmla="*/ 11737501 w 12191999"/>
              <a:gd name="connsiteY9" fmla="*/ 605841 h 3136392"/>
              <a:gd name="connsiteX10" fmla="*/ 11718729 w 12191999"/>
              <a:gd name="connsiteY10" fmla="*/ 629390 h 3136392"/>
              <a:gd name="connsiteX11" fmla="*/ 11617362 w 12191999"/>
              <a:gd name="connsiteY11" fmla="*/ 635983 h 3136392"/>
              <a:gd name="connsiteX12" fmla="*/ 11617362 w 12191999"/>
              <a:gd name="connsiteY12" fmla="*/ 636489 h 3136392"/>
              <a:gd name="connsiteX13" fmla="*/ 11609853 w 12191999"/>
              <a:gd name="connsiteY13" fmla="*/ 636489 h 3136392"/>
              <a:gd name="connsiteX14" fmla="*/ 11609853 w 12191999"/>
              <a:gd name="connsiteY14" fmla="*/ 636228 h 3136392"/>
              <a:gd name="connsiteX15" fmla="*/ 11609853 w 12191999"/>
              <a:gd name="connsiteY15" fmla="*/ 635983 h 3136392"/>
              <a:gd name="connsiteX16" fmla="*/ 11504731 w 12191999"/>
              <a:gd name="connsiteY16" fmla="*/ 629390 h 3136392"/>
              <a:gd name="connsiteX17" fmla="*/ 11485959 w 12191999"/>
              <a:gd name="connsiteY17" fmla="*/ 605841 h 3136392"/>
              <a:gd name="connsiteX18" fmla="*/ 11485959 w 12191999"/>
              <a:gd name="connsiteY18" fmla="*/ 532370 h 3136392"/>
              <a:gd name="connsiteX19" fmla="*/ 11504731 w 12191999"/>
              <a:gd name="connsiteY19" fmla="*/ 508821 h 3136392"/>
              <a:gd name="connsiteX20" fmla="*/ 11538520 w 12191999"/>
              <a:gd name="connsiteY20" fmla="*/ 506937 h 3136392"/>
              <a:gd name="connsiteX21" fmla="*/ 11611730 w 12191999"/>
              <a:gd name="connsiteY21" fmla="*/ 384485 h 3136392"/>
              <a:gd name="connsiteX22" fmla="*/ 11424012 w 12191999"/>
              <a:gd name="connsiteY22" fmla="*/ 572873 h 3136392"/>
              <a:gd name="connsiteX23" fmla="*/ 11590751 w 12191999"/>
              <a:gd name="connsiteY23" fmla="*/ 760129 h 3136392"/>
              <a:gd name="connsiteX24" fmla="*/ 11608228 w 12191999"/>
              <a:gd name="connsiteY24" fmla="*/ 761165 h 3136392"/>
              <a:gd name="connsiteX25" fmla="*/ 11614786 w 12191999"/>
              <a:gd name="connsiteY25" fmla="*/ 761314 h 3136392"/>
              <a:gd name="connsiteX26" fmla="*/ 11621186 w 12191999"/>
              <a:gd name="connsiteY26" fmla="*/ 760963 h 3136392"/>
              <a:gd name="connsiteX27" fmla="*/ 11636111 w 12191999"/>
              <a:gd name="connsiteY27" fmla="*/ 759798 h 3136392"/>
              <a:gd name="connsiteX28" fmla="*/ 11799448 w 12191999"/>
              <a:gd name="connsiteY28" fmla="*/ 572873 h 3136392"/>
              <a:gd name="connsiteX29" fmla="*/ 11611730 w 12191999"/>
              <a:gd name="connsiteY29" fmla="*/ 384485 h 3136392"/>
              <a:gd name="connsiteX30" fmla="*/ 11791919 w 12191999"/>
              <a:gd name="connsiteY30" fmla="*/ 354259 h 3136392"/>
              <a:gd name="connsiteX31" fmla="*/ 11758122 w 12191999"/>
              <a:gd name="connsiteY31" fmla="*/ 389231 h 3136392"/>
              <a:gd name="connsiteX32" fmla="*/ 11791919 w 12191999"/>
              <a:gd name="connsiteY32" fmla="*/ 424203 h 3136392"/>
              <a:gd name="connsiteX33" fmla="*/ 11825716 w 12191999"/>
              <a:gd name="connsiteY33" fmla="*/ 389231 h 3136392"/>
              <a:gd name="connsiteX34" fmla="*/ 11791919 w 12191999"/>
              <a:gd name="connsiteY34" fmla="*/ 354259 h 3136392"/>
              <a:gd name="connsiteX35" fmla="*/ 11610791 w 12191999"/>
              <a:gd name="connsiteY35" fmla="*/ 294157 h 3136392"/>
              <a:gd name="connsiteX36" fmla="*/ 11341360 w 12191999"/>
              <a:gd name="connsiteY36" fmla="*/ 573049 h 3136392"/>
              <a:gd name="connsiteX37" fmla="*/ 11611730 w 12191999"/>
              <a:gd name="connsiteY37" fmla="*/ 851941 h 3136392"/>
              <a:gd name="connsiteX38" fmla="*/ 11882100 w 12191999"/>
              <a:gd name="connsiteY38" fmla="*/ 573049 h 3136392"/>
              <a:gd name="connsiteX39" fmla="*/ 11854875 w 12191999"/>
              <a:gd name="connsiteY39" fmla="*/ 453389 h 3136392"/>
              <a:gd name="connsiteX40" fmla="*/ 11852059 w 12191999"/>
              <a:gd name="connsiteY40" fmla="*/ 448678 h 3136392"/>
              <a:gd name="connsiteX41" fmla="*/ 11849243 w 12191999"/>
              <a:gd name="connsiteY41" fmla="*/ 452447 h 3136392"/>
              <a:gd name="connsiteX42" fmla="*/ 11834222 w 12191999"/>
              <a:gd name="connsiteY42" fmla="*/ 463754 h 3136392"/>
              <a:gd name="connsiteX43" fmla="*/ 11831406 w 12191999"/>
              <a:gd name="connsiteY43" fmla="*/ 465638 h 3136392"/>
              <a:gd name="connsiteX44" fmla="*/ 11833283 w 12191999"/>
              <a:gd name="connsiteY44" fmla="*/ 468465 h 3136392"/>
              <a:gd name="connsiteX45" fmla="*/ 11854875 w 12191999"/>
              <a:gd name="connsiteY45" fmla="*/ 573049 h 3136392"/>
              <a:gd name="connsiteX46" fmla="*/ 11610791 w 12191999"/>
              <a:gd name="connsiteY46" fmla="*/ 825559 h 3136392"/>
              <a:gd name="connsiteX47" fmla="*/ 11365768 w 12191999"/>
              <a:gd name="connsiteY47" fmla="*/ 573049 h 3136392"/>
              <a:gd name="connsiteX48" fmla="*/ 11609852 w 12191999"/>
              <a:gd name="connsiteY48" fmla="*/ 321481 h 3136392"/>
              <a:gd name="connsiteX49" fmla="*/ 11713119 w 12191999"/>
              <a:gd name="connsiteY49" fmla="*/ 344094 h 3136392"/>
              <a:gd name="connsiteX50" fmla="*/ 11715935 w 12191999"/>
              <a:gd name="connsiteY50" fmla="*/ 345978 h 3136392"/>
              <a:gd name="connsiteX51" fmla="*/ 11717813 w 12191999"/>
              <a:gd name="connsiteY51" fmla="*/ 342209 h 3136392"/>
              <a:gd name="connsiteX52" fmla="*/ 11729078 w 12191999"/>
              <a:gd name="connsiteY52" fmla="*/ 328076 h 3136392"/>
              <a:gd name="connsiteX53" fmla="*/ 11731894 w 12191999"/>
              <a:gd name="connsiteY53" fmla="*/ 324308 h 3136392"/>
              <a:gd name="connsiteX54" fmla="*/ 11727201 w 12191999"/>
              <a:gd name="connsiteY54" fmla="*/ 321481 h 3136392"/>
              <a:gd name="connsiteX55" fmla="*/ 11610791 w 12191999"/>
              <a:gd name="connsiteY55" fmla="*/ 294157 h 3136392"/>
              <a:gd name="connsiteX56" fmla="*/ 0 w 12191999"/>
              <a:gd name="connsiteY56" fmla="*/ 0 h 3136392"/>
              <a:gd name="connsiteX57" fmla="*/ 12191999 w 12191999"/>
              <a:gd name="connsiteY57" fmla="*/ 0 h 3136392"/>
              <a:gd name="connsiteX58" fmla="*/ 12191999 w 12191999"/>
              <a:gd name="connsiteY58" fmla="*/ 3136392 h 3136392"/>
              <a:gd name="connsiteX59" fmla="*/ 0 w 12191999"/>
              <a:gd name="connsiteY59" fmla="*/ 3136392 h 313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191999" h="3136392">
                <a:moveTo>
                  <a:pt x="11538520" y="506937"/>
                </a:moveTo>
                <a:cubicBezTo>
                  <a:pt x="11542274" y="506937"/>
                  <a:pt x="11546029" y="509763"/>
                  <a:pt x="11546029" y="515415"/>
                </a:cubicBezTo>
                <a:lnTo>
                  <a:pt x="11546029" y="567222"/>
                </a:lnTo>
                <a:cubicBezTo>
                  <a:pt x="11568555" y="567222"/>
                  <a:pt x="11589204" y="565338"/>
                  <a:pt x="11611730" y="565338"/>
                </a:cubicBezTo>
                <a:cubicBezTo>
                  <a:pt x="11634256" y="565338"/>
                  <a:pt x="11654905" y="567222"/>
                  <a:pt x="11677431" y="567222"/>
                </a:cubicBezTo>
                <a:lnTo>
                  <a:pt x="11677431" y="515415"/>
                </a:lnTo>
                <a:cubicBezTo>
                  <a:pt x="11677431" y="509763"/>
                  <a:pt x="11681186" y="506937"/>
                  <a:pt x="11685879" y="506937"/>
                </a:cubicBezTo>
                <a:cubicBezTo>
                  <a:pt x="11697142" y="506937"/>
                  <a:pt x="11712159" y="507879"/>
                  <a:pt x="11718729" y="508821"/>
                </a:cubicBezTo>
                <a:cubicBezTo>
                  <a:pt x="11729054" y="510705"/>
                  <a:pt x="11737501" y="521066"/>
                  <a:pt x="11737501" y="532370"/>
                </a:cubicBezTo>
                <a:lnTo>
                  <a:pt x="11737501" y="605841"/>
                </a:lnTo>
                <a:cubicBezTo>
                  <a:pt x="11737501" y="617144"/>
                  <a:pt x="11731870" y="627506"/>
                  <a:pt x="11718729" y="629390"/>
                </a:cubicBezTo>
                <a:cubicBezTo>
                  <a:pt x="11698080" y="633157"/>
                  <a:pt x="11654905" y="635041"/>
                  <a:pt x="11617362" y="635983"/>
                </a:cubicBezTo>
                <a:lnTo>
                  <a:pt x="11617362" y="636489"/>
                </a:lnTo>
                <a:lnTo>
                  <a:pt x="11609853" y="636489"/>
                </a:lnTo>
                <a:lnTo>
                  <a:pt x="11609853" y="636228"/>
                </a:lnTo>
                <a:lnTo>
                  <a:pt x="11609853" y="635983"/>
                </a:lnTo>
                <a:cubicBezTo>
                  <a:pt x="11571371" y="635983"/>
                  <a:pt x="11526318" y="633157"/>
                  <a:pt x="11504731" y="629390"/>
                </a:cubicBezTo>
                <a:cubicBezTo>
                  <a:pt x="11491590" y="627506"/>
                  <a:pt x="11485959" y="617144"/>
                  <a:pt x="11485959" y="605841"/>
                </a:cubicBezTo>
                <a:lnTo>
                  <a:pt x="11485959" y="532370"/>
                </a:lnTo>
                <a:cubicBezTo>
                  <a:pt x="11485959" y="521066"/>
                  <a:pt x="11494406" y="510705"/>
                  <a:pt x="11504731" y="508821"/>
                </a:cubicBezTo>
                <a:cubicBezTo>
                  <a:pt x="11511301" y="507879"/>
                  <a:pt x="11526318" y="506937"/>
                  <a:pt x="11538520" y="506937"/>
                </a:cubicBezTo>
                <a:close/>
                <a:moveTo>
                  <a:pt x="11611730" y="384485"/>
                </a:moveTo>
                <a:cubicBezTo>
                  <a:pt x="11508485" y="384485"/>
                  <a:pt x="11424012" y="469260"/>
                  <a:pt x="11424012" y="572873"/>
                </a:cubicBezTo>
                <a:cubicBezTo>
                  <a:pt x="11424012" y="670011"/>
                  <a:pt x="11496606" y="749763"/>
                  <a:pt x="11590751" y="760129"/>
                </a:cubicBezTo>
                <a:lnTo>
                  <a:pt x="11608228" y="761165"/>
                </a:lnTo>
                <a:lnTo>
                  <a:pt x="11614786" y="761314"/>
                </a:lnTo>
                <a:cubicBezTo>
                  <a:pt x="11616945" y="761280"/>
                  <a:pt x="11617632" y="761216"/>
                  <a:pt x="11621186" y="760963"/>
                </a:cubicBezTo>
                <a:lnTo>
                  <a:pt x="11636111" y="759798"/>
                </a:lnTo>
                <a:cubicBezTo>
                  <a:pt x="11728504" y="747887"/>
                  <a:pt x="11799448" y="668245"/>
                  <a:pt x="11799448" y="572873"/>
                </a:cubicBezTo>
                <a:cubicBezTo>
                  <a:pt x="11799448" y="469260"/>
                  <a:pt x="11714975" y="384485"/>
                  <a:pt x="11611730" y="384485"/>
                </a:cubicBezTo>
                <a:close/>
                <a:moveTo>
                  <a:pt x="11791919" y="354259"/>
                </a:moveTo>
                <a:cubicBezTo>
                  <a:pt x="11773253" y="354259"/>
                  <a:pt x="11758122" y="369916"/>
                  <a:pt x="11758122" y="389231"/>
                </a:cubicBezTo>
                <a:cubicBezTo>
                  <a:pt x="11758122" y="408546"/>
                  <a:pt x="11773253" y="424203"/>
                  <a:pt x="11791919" y="424203"/>
                </a:cubicBezTo>
                <a:cubicBezTo>
                  <a:pt x="11810585" y="424203"/>
                  <a:pt x="11825716" y="408546"/>
                  <a:pt x="11825716" y="389231"/>
                </a:cubicBezTo>
                <a:cubicBezTo>
                  <a:pt x="11825716" y="369916"/>
                  <a:pt x="11810585" y="354259"/>
                  <a:pt x="11791919" y="354259"/>
                </a:cubicBezTo>
                <a:close/>
                <a:moveTo>
                  <a:pt x="11610791" y="294157"/>
                </a:moveTo>
                <a:cubicBezTo>
                  <a:pt x="11462463" y="294157"/>
                  <a:pt x="11341360" y="418528"/>
                  <a:pt x="11341360" y="573049"/>
                </a:cubicBezTo>
                <a:cubicBezTo>
                  <a:pt x="11341360" y="726628"/>
                  <a:pt x="11462463" y="851941"/>
                  <a:pt x="11611730" y="851941"/>
                </a:cubicBezTo>
                <a:cubicBezTo>
                  <a:pt x="11760997" y="851941"/>
                  <a:pt x="11882100" y="726628"/>
                  <a:pt x="11882100" y="573049"/>
                </a:cubicBezTo>
                <a:cubicBezTo>
                  <a:pt x="11881161" y="532534"/>
                  <a:pt x="11871773" y="491078"/>
                  <a:pt x="11854875" y="453389"/>
                </a:cubicBezTo>
                <a:lnTo>
                  <a:pt x="11852059" y="448678"/>
                </a:lnTo>
                <a:cubicBezTo>
                  <a:pt x="11849243" y="452447"/>
                  <a:pt x="11849243" y="452447"/>
                  <a:pt x="11849243" y="452447"/>
                </a:cubicBezTo>
                <a:cubicBezTo>
                  <a:pt x="11844549" y="456216"/>
                  <a:pt x="11839855" y="459985"/>
                  <a:pt x="11834222" y="463754"/>
                </a:cubicBezTo>
                <a:cubicBezTo>
                  <a:pt x="11831406" y="465638"/>
                  <a:pt x="11831406" y="465638"/>
                  <a:pt x="11831406" y="465638"/>
                </a:cubicBezTo>
                <a:cubicBezTo>
                  <a:pt x="11833283" y="468465"/>
                  <a:pt x="11833283" y="468465"/>
                  <a:pt x="11833283" y="468465"/>
                </a:cubicBezTo>
                <a:cubicBezTo>
                  <a:pt x="11847365" y="501442"/>
                  <a:pt x="11854875" y="538188"/>
                  <a:pt x="11854875" y="573049"/>
                </a:cubicBezTo>
                <a:cubicBezTo>
                  <a:pt x="11854875" y="712495"/>
                  <a:pt x="11745976" y="825559"/>
                  <a:pt x="11610791" y="825559"/>
                </a:cubicBezTo>
                <a:cubicBezTo>
                  <a:pt x="11475606" y="825559"/>
                  <a:pt x="11365768" y="712495"/>
                  <a:pt x="11365768" y="573049"/>
                </a:cubicBezTo>
                <a:cubicBezTo>
                  <a:pt x="11365768" y="434545"/>
                  <a:pt x="11475606" y="321481"/>
                  <a:pt x="11609852" y="321481"/>
                </a:cubicBezTo>
                <a:cubicBezTo>
                  <a:pt x="11645526" y="321481"/>
                  <a:pt x="11682139" y="329019"/>
                  <a:pt x="11713119" y="344094"/>
                </a:cubicBezTo>
                <a:cubicBezTo>
                  <a:pt x="11715935" y="345978"/>
                  <a:pt x="11715935" y="345978"/>
                  <a:pt x="11715935" y="345978"/>
                </a:cubicBezTo>
                <a:cubicBezTo>
                  <a:pt x="11717813" y="342209"/>
                  <a:pt x="11717813" y="342209"/>
                  <a:pt x="11717813" y="342209"/>
                </a:cubicBezTo>
                <a:cubicBezTo>
                  <a:pt x="11720629" y="337498"/>
                  <a:pt x="11724384" y="331845"/>
                  <a:pt x="11729078" y="328076"/>
                </a:cubicBezTo>
                <a:cubicBezTo>
                  <a:pt x="11731894" y="324308"/>
                  <a:pt x="11731894" y="324308"/>
                  <a:pt x="11731894" y="324308"/>
                </a:cubicBezTo>
                <a:cubicBezTo>
                  <a:pt x="11727201" y="321481"/>
                  <a:pt x="11727201" y="321481"/>
                  <a:pt x="11727201" y="321481"/>
                </a:cubicBezTo>
                <a:cubicBezTo>
                  <a:pt x="11691527" y="303579"/>
                  <a:pt x="11651159" y="294157"/>
                  <a:pt x="11610791" y="29415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3136392"/>
                </a:lnTo>
                <a:lnTo>
                  <a:pt x="0" y="31363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9615" y="1800762"/>
            <a:ext cx="7347317" cy="73109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200" dirty="0">
                <a:solidFill>
                  <a:schemeClr val="bg1"/>
                </a:solidFill>
                <a:latin typeface="Gotham-Bold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85E40DB-8677-4B56-82A5-63FB0E292842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68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oriz Blue -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243263" cy="6858000"/>
          </a:xfrm>
          <a:prstGeom prst="rect">
            <a:avLst/>
          </a:prstGeom>
          <a:gradFill>
            <a:gsLst>
              <a:gs pos="43000">
                <a:srgbClr val="00ACE1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64044" y="1271435"/>
            <a:ext cx="2576692" cy="1715605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8D8958D-D4CE-4A41-91EE-1FF2A1CA0401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F41DF3-A5DB-4B5F-A8C6-CC3750FC6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2198" y="3884524"/>
            <a:ext cx="7533210" cy="1662112"/>
          </a:xfrm>
        </p:spPr>
        <p:txBody>
          <a:bodyPr/>
          <a:lstStyle>
            <a:lvl1pPr marL="0" indent="0">
              <a:buNone/>
              <a:defRPr sz="2400"/>
            </a:lvl1pPr>
            <a:lvl2pPr marL="171450" indent="-171450">
              <a:defRPr sz="2000"/>
            </a:lvl2pPr>
            <a:lvl3pPr marL="571500" indent="-173038"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847382-BE27-4AD0-A9C0-ACDD71EEBC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3263" y="0"/>
            <a:ext cx="8948737" cy="3310128"/>
          </a:xfrm>
          <a:custGeom>
            <a:avLst/>
            <a:gdLst>
              <a:gd name="connsiteX0" fmla="*/ 8295258 w 8948737"/>
              <a:gd name="connsiteY0" fmla="*/ 506937 h 3310128"/>
              <a:gd name="connsiteX1" fmla="*/ 8302767 w 8948737"/>
              <a:gd name="connsiteY1" fmla="*/ 515415 h 3310128"/>
              <a:gd name="connsiteX2" fmla="*/ 8302767 w 8948737"/>
              <a:gd name="connsiteY2" fmla="*/ 567222 h 3310128"/>
              <a:gd name="connsiteX3" fmla="*/ 8368468 w 8948737"/>
              <a:gd name="connsiteY3" fmla="*/ 565338 h 3310128"/>
              <a:gd name="connsiteX4" fmla="*/ 8434169 w 8948737"/>
              <a:gd name="connsiteY4" fmla="*/ 567222 h 3310128"/>
              <a:gd name="connsiteX5" fmla="*/ 8434169 w 8948737"/>
              <a:gd name="connsiteY5" fmla="*/ 515415 h 3310128"/>
              <a:gd name="connsiteX6" fmla="*/ 8442617 w 8948737"/>
              <a:gd name="connsiteY6" fmla="*/ 506937 h 3310128"/>
              <a:gd name="connsiteX7" fmla="*/ 8475467 w 8948737"/>
              <a:gd name="connsiteY7" fmla="*/ 508821 h 3310128"/>
              <a:gd name="connsiteX8" fmla="*/ 8494239 w 8948737"/>
              <a:gd name="connsiteY8" fmla="*/ 532370 h 3310128"/>
              <a:gd name="connsiteX9" fmla="*/ 8494239 w 8948737"/>
              <a:gd name="connsiteY9" fmla="*/ 605841 h 3310128"/>
              <a:gd name="connsiteX10" fmla="*/ 8475467 w 8948737"/>
              <a:gd name="connsiteY10" fmla="*/ 629390 h 3310128"/>
              <a:gd name="connsiteX11" fmla="*/ 8374100 w 8948737"/>
              <a:gd name="connsiteY11" fmla="*/ 635983 h 3310128"/>
              <a:gd name="connsiteX12" fmla="*/ 8374100 w 8948737"/>
              <a:gd name="connsiteY12" fmla="*/ 636489 h 3310128"/>
              <a:gd name="connsiteX13" fmla="*/ 8366591 w 8948737"/>
              <a:gd name="connsiteY13" fmla="*/ 636489 h 3310128"/>
              <a:gd name="connsiteX14" fmla="*/ 8366591 w 8948737"/>
              <a:gd name="connsiteY14" fmla="*/ 636228 h 3310128"/>
              <a:gd name="connsiteX15" fmla="*/ 8366591 w 8948737"/>
              <a:gd name="connsiteY15" fmla="*/ 635983 h 3310128"/>
              <a:gd name="connsiteX16" fmla="*/ 8261469 w 8948737"/>
              <a:gd name="connsiteY16" fmla="*/ 629390 h 3310128"/>
              <a:gd name="connsiteX17" fmla="*/ 8242697 w 8948737"/>
              <a:gd name="connsiteY17" fmla="*/ 605841 h 3310128"/>
              <a:gd name="connsiteX18" fmla="*/ 8242697 w 8948737"/>
              <a:gd name="connsiteY18" fmla="*/ 532370 h 3310128"/>
              <a:gd name="connsiteX19" fmla="*/ 8261469 w 8948737"/>
              <a:gd name="connsiteY19" fmla="*/ 508821 h 3310128"/>
              <a:gd name="connsiteX20" fmla="*/ 8295258 w 8948737"/>
              <a:gd name="connsiteY20" fmla="*/ 506937 h 3310128"/>
              <a:gd name="connsiteX21" fmla="*/ 8368468 w 8948737"/>
              <a:gd name="connsiteY21" fmla="*/ 384485 h 3310128"/>
              <a:gd name="connsiteX22" fmla="*/ 8180750 w 8948737"/>
              <a:gd name="connsiteY22" fmla="*/ 572873 h 3310128"/>
              <a:gd name="connsiteX23" fmla="*/ 8347489 w 8948737"/>
              <a:gd name="connsiteY23" fmla="*/ 760129 h 3310128"/>
              <a:gd name="connsiteX24" fmla="*/ 8364966 w 8948737"/>
              <a:gd name="connsiteY24" fmla="*/ 761165 h 3310128"/>
              <a:gd name="connsiteX25" fmla="*/ 8371524 w 8948737"/>
              <a:gd name="connsiteY25" fmla="*/ 761314 h 3310128"/>
              <a:gd name="connsiteX26" fmla="*/ 8377924 w 8948737"/>
              <a:gd name="connsiteY26" fmla="*/ 760963 h 3310128"/>
              <a:gd name="connsiteX27" fmla="*/ 8392849 w 8948737"/>
              <a:gd name="connsiteY27" fmla="*/ 759798 h 3310128"/>
              <a:gd name="connsiteX28" fmla="*/ 8556186 w 8948737"/>
              <a:gd name="connsiteY28" fmla="*/ 572873 h 3310128"/>
              <a:gd name="connsiteX29" fmla="*/ 8368468 w 8948737"/>
              <a:gd name="connsiteY29" fmla="*/ 384485 h 3310128"/>
              <a:gd name="connsiteX30" fmla="*/ 8548657 w 8948737"/>
              <a:gd name="connsiteY30" fmla="*/ 354259 h 3310128"/>
              <a:gd name="connsiteX31" fmla="*/ 8514860 w 8948737"/>
              <a:gd name="connsiteY31" fmla="*/ 389231 h 3310128"/>
              <a:gd name="connsiteX32" fmla="*/ 8548657 w 8948737"/>
              <a:gd name="connsiteY32" fmla="*/ 424203 h 3310128"/>
              <a:gd name="connsiteX33" fmla="*/ 8582454 w 8948737"/>
              <a:gd name="connsiteY33" fmla="*/ 389231 h 3310128"/>
              <a:gd name="connsiteX34" fmla="*/ 8548657 w 8948737"/>
              <a:gd name="connsiteY34" fmla="*/ 354259 h 3310128"/>
              <a:gd name="connsiteX35" fmla="*/ 8367529 w 8948737"/>
              <a:gd name="connsiteY35" fmla="*/ 294157 h 3310128"/>
              <a:gd name="connsiteX36" fmla="*/ 8098098 w 8948737"/>
              <a:gd name="connsiteY36" fmla="*/ 573049 h 3310128"/>
              <a:gd name="connsiteX37" fmla="*/ 8368468 w 8948737"/>
              <a:gd name="connsiteY37" fmla="*/ 851941 h 3310128"/>
              <a:gd name="connsiteX38" fmla="*/ 8638838 w 8948737"/>
              <a:gd name="connsiteY38" fmla="*/ 573049 h 3310128"/>
              <a:gd name="connsiteX39" fmla="*/ 8611613 w 8948737"/>
              <a:gd name="connsiteY39" fmla="*/ 453389 h 3310128"/>
              <a:gd name="connsiteX40" fmla="*/ 8608797 w 8948737"/>
              <a:gd name="connsiteY40" fmla="*/ 448678 h 3310128"/>
              <a:gd name="connsiteX41" fmla="*/ 8605981 w 8948737"/>
              <a:gd name="connsiteY41" fmla="*/ 452447 h 3310128"/>
              <a:gd name="connsiteX42" fmla="*/ 8590960 w 8948737"/>
              <a:gd name="connsiteY42" fmla="*/ 463754 h 3310128"/>
              <a:gd name="connsiteX43" fmla="*/ 8588144 w 8948737"/>
              <a:gd name="connsiteY43" fmla="*/ 465638 h 3310128"/>
              <a:gd name="connsiteX44" fmla="*/ 8590021 w 8948737"/>
              <a:gd name="connsiteY44" fmla="*/ 468465 h 3310128"/>
              <a:gd name="connsiteX45" fmla="*/ 8611613 w 8948737"/>
              <a:gd name="connsiteY45" fmla="*/ 573049 h 3310128"/>
              <a:gd name="connsiteX46" fmla="*/ 8367529 w 8948737"/>
              <a:gd name="connsiteY46" fmla="*/ 825560 h 3310128"/>
              <a:gd name="connsiteX47" fmla="*/ 8122506 w 8948737"/>
              <a:gd name="connsiteY47" fmla="*/ 573049 h 3310128"/>
              <a:gd name="connsiteX48" fmla="*/ 8366590 w 8948737"/>
              <a:gd name="connsiteY48" fmla="*/ 321481 h 3310128"/>
              <a:gd name="connsiteX49" fmla="*/ 8469857 w 8948737"/>
              <a:gd name="connsiteY49" fmla="*/ 344094 h 3310128"/>
              <a:gd name="connsiteX50" fmla="*/ 8472673 w 8948737"/>
              <a:gd name="connsiteY50" fmla="*/ 345978 h 3310128"/>
              <a:gd name="connsiteX51" fmla="*/ 8474551 w 8948737"/>
              <a:gd name="connsiteY51" fmla="*/ 342210 h 3310128"/>
              <a:gd name="connsiteX52" fmla="*/ 8485816 w 8948737"/>
              <a:gd name="connsiteY52" fmla="*/ 328076 h 3310128"/>
              <a:gd name="connsiteX53" fmla="*/ 8488632 w 8948737"/>
              <a:gd name="connsiteY53" fmla="*/ 324308 h 3310128"/>
              <a:gd name="connsiteX54" fmla="*/ 8483939 w 8948737"/>
              <a:gd name="connsiteY54" fmla="*/ 321481 h 3310128"/>
              <a:gd name="connsiteX55" fmla="*/ 8367529 w 8948737"/>
              <a:gd name="connsiteY55" fmla="*/ 294157 h 3310128"/>
              <a:gd name="connsiteX56" fmla="*/ 0 w 8948737"/>
              <a:gd name="connsiteY56" fmla="*/ 0 h 3310128"/>
              <a:gd name="connsiteX57" fmla="*/ 8948737 w 8948737"/>
              <a:gd name="connsiteY57" fmla="*/ 0 h 3310128"/>
              <a:gd name="connsiteX58" fmla="*/ 8948737 w 8948737"/>
              <a:gd name="connsiteY58" fmla="*/ 3310128 h 3310128"/>
              <a:gd name="connsiteX59" fmla="*/ 0 w 8948737"/>
              <a:gd name="connsiteY59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948737" h="3310128">
                <a:moveTo>
                  <a:pt x="8295258" y="506937"/>
                </a:moveTo>
                <a:cubicBezTo>
                  <a:pt x="8299012" y="506937"/>
                  <a:pt x="8302767" y="509763"/>
                  <a:pt x="8302767" y="515415"/>
                </a:cubicBezTo>
                <a:lnTo>
                  <a:pt x="8302767" y="567222"/>
                </a:lnTo>
                <a:cubicBezTo>
                  <a:pt x="8325293" y="567222"/>
                  <a:pt x="8345942" y="565338"/>
                  <a:pt x="8368468" y="565338"/>
                </a:cubicBezTo>
                <a:cubicBezTo>
                  <a:pt x="8390994" y="565338"/>
                  <a:pt x="8411643" y="567222"/>
                  <a:pt x="8434169" y="567222"/>
                </a:cubicBezTo>
                <a:lnTo>
                  <a:pt x="8434169" y="515415"/>
                </a:lnTo>
                <a:cubicBezTo>
                  <a:pt x="8434169" y="509763"/>
                  <a:pt x="8437924" y="506937"/>
                  <a:pt x="8442617" y="506937"/>
                </a:cubicBezTo>
                <a:cubicBezTo>
                  <a:pt x="8453880" y="506937"/>
                  <a:pt x="8468897" y="507879"/>
                  <a:pt x="8475467" y="508821"/>
                </a:cubicBezTo>
                <a:cubicBezTo>
                  <a:pt x="8485792" y="510705"/>
                  <a:pt x="8494239" y="521066"/>
                  <a:pt x="8494239" y="532370"/>
                </a:cubicBezTo>
                <a:lnTo>
                  <a:pt x="8494239" y="605841"/>
                </a:lnTo>
                <a:cubicBezTo>
                  <a:pt x="8494239" y="617144"/>
                  <a:pt x="8488608" y="627506"/>
                  <a:pt x="8475467" y="629390"/>
                </a:cubicBezTo>
                <a:cubicBezTo>
                  <a:pt x="8454818" y="633157"/>
                  <a:pt x="8411643" y="635041"/>
                  <a:pt x="8374100" y="635983"/>
                </a:cubicBezTo>
                <a:lnTo>
                  <a:pt x="8374100" y="636489"/>
                </a:lnTo>
                <a:lnTo>
                  <a:pt x="8366591" y="636489"/>
                </a:lnTo>
                <a:lnTo>
                  <a:pt x="8366591" y="636228"/>
                </a:lnTo>
                <a:lnTo>
                  <a:pt x="8366591" y="635983"/>
                </a:lnTo>
                <a:cubicBezTo>
                  <a:pt x="8328109" y="635983"/>
                  <a:pt x="8283056" y="633157"/>
                  <a:pt x="8261469" y="629390"/>
                </a:cubicBezTo>
                <a:cubicBezTo>
                  <a:pt x="8248328" y="627506"/>
                  <a:pt x="8242697" y="617144"/>
                  <a:pt x="8242697" y="605841"/>
                </a:cubicBezTo>
                <a:lnTo>
                  <a:pt x="8242697" y="532370"/>
                </a:lnTo>
                <a:cubicBezTo>
                  <a:pt x="8242697" y="521066"/>
                  <a:pt x="8251144" y="510705"/>
                  <a:pt x="8261469" y="508821"/>
                </a:cubicBezTo>
                <a:cubicBezTo>
                  <a:pt x="8268039" y="507879"/>
                  <a:pt x="8283056" y="506937"/>
                  <a:pt x="8295258" y="506937"/>
                </a:cubicBezTo>
                <a:close/>
                <a:moveTo>
                  <a:pt x="8368468" y="384485"/>
                </a:moveTo>
                <a:cubicBezTo>
                  <a:pt x="8265223" y="384485"/>
                  <a:pt x="8180750" y="469260"/>
                  <a:pt x="8180750" y="572873"/>
                </a:cubicBezTo>
                <a:cubicBezTo>
                  <a:pt x="8180750" y="670011"/>
                  <a:pt x="8253344" y="749763"/>
                  <a:pt x="8347489" y="760129"/>
                </a:cubicBezTo>
                <a:lnTo>
                  <a:pt x="8364966" y="761165"/>
                </a:lnTo>
                <a:lnTo>
                  <a:pt x="8371524" y="761314"/>
                </a:lnTo>
                <a:cubicBezTo>
                  <a:pt x="8373683" y="761280"/>
                  <a:pt x="8374370" y="761216"/>
                  <a:pt x="8377924" y="760963"/>
                </a:cubicBezTo>
                <a:lnTo>
                  <a:pt x="8392849" y="759798"/>
                </a:lnTo>
                <a:cubicBezTo>
                  <a:pt x="8485242" y="747887"/>
                  <a:pt x="8556186" y="668245"/>
                  <a:pt x="8556186" y="572873"/>
                </a:cubicBezTo>
                <a:cubicBezTo>
                  <a:pt x="8556186" y="469260"/>
                  <a:pt x="8471713" y="384485"/>
                  <a:pt x="8368468" y="384485"/>
                </a:cubicBezTo>
                <a:close/>
                <a:moveTo>
                  <a:pt x="8548657" y="354259"/>
                </a:moveTo>
                <a:cubicBezTo>
                  <a:pt x="8529991" y="354259"/>
                  <a:pt x="8514860" y="369916"/>
                  <a:pt x="8514860" y="389231"/>
                </a:cubicBezTo>
                <a:cubicBezTo>
                  <a:pt x="8514860" y="408546"/>
                  <a:pt x="8529991" y="424203"/>
                  <a:pt x="8548657" y="424203"/>
                </a:cubicBezTo>
                <a:cubicBezTo>
                  <a:pt x="8567323" y="424203"/>
                  <a:pt x="8582454" y="408546"/>
                  <a:pt x="8582454" y="389231"/>
                </a:cubicBezTo>
                <a:cubicBezTo>
                  <a:pt x="8582454" y="369916"/>
                  <a:pt x="8567323" y="354259"/>
                  <a:pt x="8548657" y="354259"/>
                </a:cubicBezTo>
                <a:close/>
                <a:moveTo>
                  <a:pt x="8367529" y="294157"/>
                </a:moveTo>
                <a:cubicBezTo>
                  <a:pt x="8219201" y="294157"/>
                  <a:pt x="8098098" y="418528"/>
                  <a:pt x="8098098" y="573049"/>
                </a:cubicBezTo>
                <a:cubicBezTo>
                  <a:pt x="8098098" y="726628"/>
                  <a:pt x="8219201" y="851941"/>
                  <a:pt x="8368468" y="851941"/>
                </a:cubicBezTo>
                <a:cubicBezTo>
                  <a:pt x="8517735" y="851941"/>
                  <a:pt x="8638838" y="726628"/>
                  <a:pt x="8638838" y="573049"/>
                </a:cubicBezTo>
                <a:cubicBezTo>
                  <a:pt x="8637899" y="532534"/>
                  <a:pt x="8628511" y="491078"/>
                  <a:pt x="8611613" y="453389"/>
                </a:cubicBezTo>
                <a:lnTo>
                  <a:pt x="8608797" y="448678"/>
                </a:lnTo>
                <a:cubicBezTo>
                  <a:pt x="8605981" y="452447"/>
                  <a:pt x="8605981" y="452447"/>
                  <a:pt x="8605981" y="452447"/>
                </a:cubicBezTo>
                <a:cubicBezTo>
                  <a:pt x="8601287" y="456216"/>
                  <a:pt x="8596593" y="459985"/>
                  <a:pt x="8590960" y="463754"/>
                </a:cubicBezTo>
                <a:cubicBezTo>
                  <a:pt x="8588144" y="465638"/>
                  <a:pt x="8588144" y="465638"/>
                  <a:pt x="8588144" y="465638"/>
                </a:cubicBezTo>
                <a:cubicBezTo>
                  <a:pt x="8590021" y="468465"/>
                  <a:pt x="8590021" y="468465"/>
                  <a:pt x="8590021" y="468465"/>
                </a:cubicBezTo>
                <a:cubicBezTo>
                  <a:pt x="8604103" y="501442"/>
                  <a:pt x="8611613" y="538188"/>
                  <a:pt x="8611613" y="573049"/>
                </a:cubicBezTo>
                <a:cubicBezTo>
                  <a:pt x="8611613" y="712495"/>
                  <a:pt x="8502714" y="825560"/>
                  <a:pt x="8367529" y="825560"/>
                </a:cubicBezTo>
                <a:cubicBezTo>
                  <a:pt x="8232344" y="825560"/>
                  <a:pt x="8122506" y="712495"/>
                  <a:pt x="8122506" y="573049"/>
                </a:cubicBezTo>
                <a:cubicBezTo>
                  <a:pt x="8122506" y="434545"/>
                  <a:pt x="8232344" y="321481"/>
                  <a:pt x="8366590" y="321481"/>
                </a:cubicBezTo>
                <a:cubicBezTo>
                  <a:pt x="8402264" y="321481"/>
                  <a:pt x="8438877" y="329019"/>
                  <a:pt x="8469857" y="344094"/>
                </a:cubicBezTo>
                <a:cubicBezTo>
                  <a:pt x="8472673" y="345978"/>
                  <a:pt x="8472673" y="345978"/>
                  <a:pt x="8472673" y="345978"/>
                </a:cubicBezTo>
                <a:cubicBezTo>
                  <a:pt x="8474551" y="342210"/>
                  <a:pt x="8474551" y="342210"/>
                  <a:pt x="8474551" y="342210"/>
                </a:cubicBezTo>
                <a:cubicBezTo>
                  <a:pt x="8477367" y="337498"/>
                  <a:pt x="8481122" y="331845"/>
                  <a:pt x="8485816" y="328076"/>
                </a:cubicBezTo>
                <a:cubicBezTo>
                  <a:pt x="8488632" y="324308"/>
                  <a:pt x="8488632" y="324308"/>
                  <a:pt x="8488632" y="324308"/>
                </a:cubicBezTo>
                <a:cubicBezTo>
                  <a:pt x="8483939" y="321481"/>
                  <a:pt x="8483939" y="321481"/>
                  <a:pt x="8483939" y="321481"/>
                </a:cubicBezTo>
                <a:cubicBezTo>
                  <a:pt x="8448265" y="303579"/>
                  <a:pt x="8407897" y="294157"/>
                  <a:pt x="8367529" y="294157"/>
                </a:cubicBezTo>
                <a:close/>
                <a:moveTo>
                  <a:pt x="0" y="0"/>
                </a:moveTo>
                <a:lnTo>
                  <a:pt x="8948737" y="0"/>
                </a:lnTo>
                <a:lnTo>
                  <a:pt x="8948737" y="3310128"/>
                </a:lnTo>
                <a:lnTo>
                  <a:pt x="0" y="33101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19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45"/>
          <p:cNvSpPr>
            <a:spLocks noGrp="1"/>
          </p:cNvSpPr>
          <p:nvPr>
            <p:ph type="pic" idx="24" hasCustomPrompt="1"/>
          </p:nvPr>
        </p:nvSpPr>
        <p:spPr>
          <a:xfrm>
            <a:off x="0" y="3307976"/>
            <a:ext cx="12192000" cy="3550024"/>
          </a:xfrm>
          <a:custGeom>
            <a:avLst/>
            <a:gdLst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48895 w 2437200"/>
              <a:gd name="connsiteY2" fmla="*/ 172995 h 2437200"/>
              <a:gd name="connsiteX3" fmla="*/ 2188305 w 2437200"/>
              <a:gd name="connsiteY3" fmla="*/ 172995 h 2437200"/>
              <a:gd name="connsiteX4" fmla="*/ 2188305 w 2437200"/>
              <a:gd name="connsiteY4" fmla="*/ 0 h 2437200"/>
              <a:gd name="connsiteX5" fmla="*/ 2437200 w 2437200"/>
              <a:gd name="connsiteY5" fmla="*/ 0 h 2437200"/>
              <a:gd name="connsiteX6" fmla="*/ 2437200 w 2437200"/>
              <a:gd name="connsiteY6" fmla="*/ 2437200 h 2437200"/>
              <a:gd name="connsiteX7" fmla="*/ 0 w 2437200"/>
              <a:gd name="connsiteY7" fmla="*/ 243720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188305 w 2437200"/>
              <a:gd name="connsiteY2" fmla="*/ 172995 h 2437200"/>
              <a:gd name="connsiteX3" fmla="*/ 2188305 w 2437200"/>
              <a:gd name="connsiteY3" fmla="*/ 0 h 2437200"/>
              <a:gd name="connsiteX4" fmla="*/ 2437200 w 2437200"/>
              <a:gd name="connsiteY4" fmla="*/ 0 h 2437200"/>
              <a:gd name="connsiteX5" fmla="*/ 2437200 w 2437200"/>
              <a:gd name="connsiteY5" fmla="*/ 2437200 h 2437200"/>
              <a:gd name="connsiteX6" fmla="*/ 0 w 2437200"/>
              <a:gd name="connsiteY6" fmla="*/ 2437200 h 2437200"/>
              <a:gd name="connsiteX7" fmla="*/ 0 w 2437200"/>
              <a:gd name="connsiteY7" fmla="*/ 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188305 w 2437200"/>
              <a:gd name="connsiteY2" fmla="*/ 0 h 2437200"/>
              <a:gd name="connsiteX3" fmla="*/ 2437200 w 2437200"/>
              <a:gd name="connsiteY3" fmla="*/ 0 h 2437200"/>
              <a:gd name="connsiteX4" fmla="*/ 2437200 w 2437200"/>
              <a:gd name="connsiteY4" fmla="*/ 2437200 h 2437200"/>
              <a:gd name="connsiteX5" fmla="*/ 0 w 2437200"/>
              <a:gd name="connsiteY5" fmla="*/ 2437200 h 2437200"/>
              <a:gd name="connsiteX6" fmla="*/ 0 w 2437200"/>
              <a:gd name="connsiteY6" fmla="*/ 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437200 w 2437200"/>
              <a:gd name="connsiteY2" fmla="*/ 0 h 2437200"/>
              <a:gd name="connsiteX3" fmla="*/ 2437200 w 2437200"/>
              <a:gd name="connsiteY3" fmla="*/ 2437200 h 2437200"/>
              <a:gd name="connsiteX4" fmla="*/ 0 w 2437200"/>
              <a:gd name="connsiteY4" fmla="*/ 2437200 h 2437200"/>
              <a:gd name="connsiteX5" fmla="*/ 0 w 2437200"/>
              <a:gd name="connsiteY5" fmla="*/ 0 h 2437200"/>
              <a:gd name="connsiteX0" fmla="*/ 0 w 2437200"/>
              <a:gd name="connsiteY0" fmla="*/ 0 h 2437200"/>
              <a:gd name="connsiteX1" fmla="*/ 2437200 w 2437200"/>
              <a:gd name="connsiteY1" fmla="*/ 0 h 2437200"/>
              <a:gd name="connsiteX2" fmla="*/ 2437200 w 2437200"/>
              <a:gd name="connsiteY2" fmla="*/ 2437200 h 2437200"/>
              <a:gd name="connsiteX3" fmla="*/ 0 w 2437200"/>
              <a:gd name="connsiteY3" fmla="*/ 2437200 h 2437200"/>
              <a:gd name="connsiteX4" fmla="*/ 0 w 2437200"/>
              <a:gd name="connsiteY4" fmla="*/ 0 h 24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200" h="2437200">
                <a:moveTo>
                  <a:pt x="0" y="0"/>
                </a:moveTo>
                <a:lnTo>
                  <a:pt x="2437200" y="0"/>
                </a:lnTo>
                <a:lnTo>
                  <a:pt x="2437200" y="2437200"/>
                </a:lnTo>
                <a:lnTo>
                  <a:pt x="0" y="2437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1" indent="0">
              <a:buNone/>
              <a:defRPr sz="2799"/>
            </a:lvl2pPr>
            <a:lvl3pPr marL="914399" indent="0">
              <a:buNone/>
              <a:defRPr sz="2399"/>
            </a:lvl3pPr>
            <a:lvl4pPr marL="1371597" indent="0">
              <a:buNone/>
              <a:defRPr sz="2000"/>
            </a:lvl4pPr>
            <a:lvl5pPr marL="1828794" indent="0">
              <a:buNone/>
              <a:defRPr sz="2000"/>
            </a:lvl5pPr>
            <a:lvl6pPr marL="2285995" indent="0">
              <a:buNone/>
              <a:defRPr sz="2000"/>
            </a:lvl6pPr>
            <a:lvl7pPr marL="2743196" indent="0">
              <a:buNone/>
              <a:defRPr sz="2000"/>
            </a:lvl7pPr>
            <a:lvl8pPr marL="3200394" indent="0">
              <a:buNone/>
              <a:defRPr sz="2000"/>
            </a:lvl8pPr>
            <a:lvl9pPr marL="3657594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307976"/>
          </a:xfrm>
          <a:prstGeom prst="rect">
            <a:avLst/>
          </a:prstGeom>
          <a:gradFill>
            <a:gsLst>
              <a:gs pos="0">
                <a:srgbClr val="EC4A70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93987" y="1254695"/>
            <a:ext cx="7632454" cy="903289"/>
          </a:xfrm>
        </p:spPr>
        <p:txBody>
          <a:bodyPr anchor="t">
            <a:noAutofit/>
          </a:bodyPr>
          <a:lstStyle>
            <a:lvl1pPr>
              <a:defRPr sz="320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 bwMode="gray">
          <a:xfrm>
            <a:off x="293987" y="2414979"/>
            <a:ext cx="7632454" cy="738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bg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4208A3-01E8-45D1-B8ED-F5066F39E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01941E4-9793-4AAD-ADFC-567EFDA1774E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94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Orange -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F863B6-5BED-4CF2-BB66-1F1844800CF7}"/>
              </a:ext>
            </a:extLst>
          </p:cNvPr>
          <p:cNvSpPr/>
          <p:nvPr userDrawn="1"/>
        </p:nvSpPr>
        <p:spPr>
          <a:xfrm>
            <a:off x="0" y="4041422"/>
            <a:ext cx="3267455" cy="2816578"/>
          </a:xfrm>
          <a:prstGeom prst="rect">
            <a:avLst/>
          </a:prstGeom>
          <a:gradFill flip="none" rotWithShape="1">
            <a:gsLst>
              <a:gs pos="0">
                <a:srgbClr val="EC4A70"/>
              </a:gs>
              <a:gs pos="100000">
                <a:srgbClr val="FC9C0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46121" y="4432500"/>
            <a:ext cx="2455575" cy="178541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4A48EF-D7C9-4E9E-995B-990B71CB25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1"/>
            <a:ext cx="12191999" cy="6858001"/>
          </a:xfrm>
          <a:custGeom>
            <a:avLst/>
            <a:gdLst>
              <a:gd name="connsiteX0" fmla="*/ 0 w 12191999"/>
              <a:gd name="connsiteY0" fmla="*/ 4035553 h 6858001"/>
              <a:gd name="connsiteX1" fmla="*/ 12286 w 12191999"/>
              <a:gd name="connsiteY1" fmla="*/ 4035553 h 6858001"/>
              <a:gd name="connsiteX2" fmla="*/ 12286 w 12191999"/>
              <a:gd name="connsiteY2" fmla="*/ 6846829 h 6858001"/>
              <a:gd name="connsiteX3" fmla="*/ 3267455 w 12191999"/>
              <a:gd name="connsiteY3" fmla="*/ 6846829 h 6858001"/>
              <a:gd name="connsiteX4" fmla="*/ 3267455 w 12191999"/>
              <a:gd name="connsiteY4" fmla="*/ 6858001 h 6858001"/>
              <a:gd name="connsiteX5" fmla="*/ 0 w 12191999"/>
              <a:gd name="connsiteY5" fmla="*/ 6858001 h 6858001"/>
              <a:gd name="connsiteX6" fmla="*/ 11538520 w 12191999"/>
              <a:gd name="connsiteY6" fmla="*/ 506938 h 6858001"/>
              <a:gd name="connsiteX7" fmla="*/ 11546029 w 12191999"/>
              <a:gd name="connsiteY7" fmla="*/ 515416 h 6858001"/>
              <a:gd name="connsiteX8" fmla="*/ 11546029 w 12191999"/>
              <a:gd name="connsiteY8" fmla="*/ 567223 h 6858001"/>
              <a:gd name="connsiteX9" fmla="*/ 11611730 w 12191999"/>
              <a:gd name="connsiteY9" fmla="*/ 565339 h 6858001"/>
              <a:gd name="connsiteX10" fmla="*/ 11677431 w 12191999"/>
              <a:gd name="connsiteY10" fmla="*/ 567223 h 6858001"/>
              <a:gd name="connsiteX11" fmla="*/ 11677431 w 12191999"/>
              <a:gd name="connsiteY11" fmla="*/ 515416 h 6858001"/>
              <a:gd name="connsiteX12" fmla="*/ 11685879 w 12191999"/>
              <a:gd name="connsiteY12" fmla="*/ 506938 h 6858001"/>
              <a:gd name="connsiteX13" fmla="*/ 11718729 w 12191999"/>
              <a:gd name="connsiteY13" fmla="*/ 508822 h 6858001"/>
              <a:gd name="connsiteX14" fmla="*/ 11737501 w 12191999"/>
              <a:gd name="connsiteY14" fmla="*/ 532371 h 6858001"/>
              <a:gd name="connsiteX15" fmla="*/ 11737501 w 12191999"/>
              <a:gd name="connsiteY15" fmla="*/ 605842 h 6858001"/>
              <a:gd name="connsiteX16" fmla="*/ 11718729 w 12191999"/>
              <a:gd name="connsiteY16" fmla="*/ 629391 h 6858001"/>
              <a:gd name="connsiteX17" fmla="*/ 11617362 w 12191999"/>
              <a:gd name="connsiteY17" fmla="*/ 635984 h 6858001"/>
              <a:gd name="connsiteX18" fmla="*/ 11617362 w 12191999"/>
              <a:gd name="connsiteY18" fmla="*/ 636490 h 6858001"/>
              <a:gd name="connsiteX19" fmla="*/ 11609853 w 12191999"/>
              <a:gd name="connsiteY19" fmla="*/ 636490 h 6858001"/>
              <a:gd name="connsiteX20" fmla="*/ 11609853 w 12191999"/>
              <a:gd name="connsiteY20" fmla="*/ 636229 h 6858001"/>
              <a:gd name="connsiteX21" fmla="*/ 11609853 w 12191999"/>
              <a:gd name="connsiteY21" fmla="*/ 635984 h 6858001"/>
              <a:gd name="connsiteX22" fmla="*/ 11504731 w 12191999"/>
              <a:gd name="connsiteY22" fmla="*/ 629391 h 6858001"/>
              <a:gd name="connsiteX23" fmla="*/ 11485959 w 12191999"/>
              <a:gd name="connsiteY23" fmla="*/ 605842 h 6858001"/>
              <a:gd name="connsiteX24" fmla="*/ 11485959 w 12191999"/>
              <a:gd name="connsiteY24" fmla="*/ 532371 h 6858001"/>
              <a:gd name="connsiteX25" fmla="*/ 11504731 w 12191999"/>
              <a:gd name="connsiteY25" fmla="*/ 508822 h 6858001"/>
              <a:gd name="connsiteX26" fmla="*/ 11538520 w 12191999"/>
              <a:gd name="connsiteY26" fmla="*/ 506938 h 6858001"/>
              <a:gd name="connsiteX27" fmla="*/ 11611730 w 12191999"/>
              <a:gd name="connsiteY27" fmla="*/ 384486 h 6858001"/>
              <a:gd name="connsiteX28" fmla="*/ 11424012 w 12191999"/>
              <a:gd name="connsiteY28" fmla="*/ 572874 h 6858001"/>
              <a:gd name="connsiteX29" fmla="*/ 11590751 w 12191999"/>
              <a:gd name="connsiteY29" fmla="*/ 760130 h 6858001"/>
              <a:gd name="connsiteX30" fmla="*/ 11608228 w 12191999"/>
              <a:gd name="connsiteY30" fmla="*/ 761166 h 6858001"/>
              <a:gd name="connsiteX31" fmla="*/ 11614786 w 12191999"/>
              <a:gd name="connsiteY31" fmla="*/ 761315 h 6858001"/>
              <a:gd name="connsiteX32" fmla="*/ 11621186 w 12191999"/>
              <a:gd name="connsiteY32" fmla="*/ 760964 h 6858001"/>
              <a:gd name="connsiteX33" fmla="*/ 11636111 w 12191999"/>
              <a:gd name="connsiteY33" fmla="*/ 759799 h 6858001"/>
              <a:gd name="connsiteX34" fmla="*/ 11799448 w 12191999"/>
              <a:gd name="connsiteY34" fmla="*/ 572874 h 6858001"/>
              <a:gd name="connsiteX35" fmla="*/ 11611730 w 12191999"/>
              <a:gd name="connsiteY35" fmla="*/ 384486 h 6858001"/>
              <a:gd name="connsiteX36" fmla="*/ 11791919 w 12191999"/>
              <a:gd name="connsiteY36" fmla="*/ 354260 h 6858001"/>
              <a:gd name="connsiteX37" fmla="*/ 11758122 w 12191999"/>
              <a:gd name="connsiteY37" fmla="*/ 389232 h 6858001"/>
              <a:gd name="connsiteX38" fmla="*/ 11791919 w 12191999"/>
              <a:gd name="connsiteY38" fmla="*/ 424204 h 6858001"/>
              <a:gd name="connsiteX39" fmla="*/ 11825716 w 12191999"/>
              <a:gd name="connsiteY39" fmla="*/ 389232 h 6858001"/>
              <a:gd name="connsiteX40" fmla="*/ 11791919 w 12191999"/>
              <a:gd name="connsiteY40" fmla="*/ 354260 h 6858001"/>
              <a:gd name="connsiteX41" fmla="*/ 11610791 w 12191999"/>
              <a:gd name="connsiteY41" fmla="*/ 294158 h 6858001"/>
              <a:gd name="connsiteX42" fmla="*/ 11341360 w 12191999"/>
              <a:gd name="connsiteY42" fmla="*/ 573050 h 6858001"/>
              <a:gd name="connsiteX43" fmla="*/ 11611730 w 12191999"/>
              <a:gd name="connsiteY43" fmla="*/ 851942 h 6858001"/>
              <a:gd name="connsiteX44" fmla="*/ 11882100 w 12191999"/>
              <a:gd name="connsiteY44" fmla="*/ 573050 h 6858001"/>
              <a:gd name="connsiteX45" fmla="*/ 11854875 w 12191999"/>
              <a:gd name="connsiteY45" fmla="*/ 453391 h 6858001"/>
              <a:gd name="connsiteX46" fmla="*/ 11852059 w 12191999"/>
              <a:gd name="connsiteY46" fmla="*/ 448680 h 6858001"/>
              <a:gd name="connsiteX47" fmla="*/ 11849243 w 12191999"/>
              <a:gd name="connsiteY47" fmla="*/ 452448 h 6858001"/>
              <a:gd name="connsiteX48" fmla="*/ 11834222 w 12191999"/>
              <a:gd name="connsiteY48" fmla="*/ 463755 h 6858001"/>
              <a:gd name="connsiteX49" fmla="*/ 11831406 w 12191999"/>
              <a:gd name="connsiteY49" fmla="*/ 465639 h 6858001"/>
              <a:gd name="connsiteX50" fmla="*/ 11833283 w 12191999"/>
              <a:gd name="connsiteY50" fmla="*/ 468466 h 6858001"/>
              <a:gd name="connsiteX51" fmla="*/ 11854875 w 12191999"/>
              <a:gd name="connsiteY51" fmla="*/ 573050 h 6858001"/>
              <a:gd name="connsiteX52" fmla="*/ 11610791 w 12191999"/>
              <a:gd name="connsiteY52" fmla="*/ 825561 h 6858001"/>
              <a:gd name="connsiteX53" fmla="*/ 11365768 w 12191999"/>
              <a:gd name="connsiteY53" fmla="*/ 573050 h 6858001"/>
              <a:gd name="connsiteX54" fmla="*/ 11609852 w 12191999"/>
              <a:gd name="connsiteY54" fmla="*/ 321482 h 6858001"/>
              <a:gd name="connsiteX55" fmla="*/ 11713119 w 12191999"/>
              <a:gd name="connsiteY55" fmla="*/ 344095 h 6858001"/>
              <a:gd name="connsiteX56" fmla="*/ 11715935 w 12191999"/>
              <a:gd name="connsiteY56" fmla="*/ 345979 h 6858001"/>
              <a:gd name="connsiteX57" fmla="*/ 11717813 w 12191999"/>
              <a:gd name="connsiteY57" fmla="*/ 342211 h 6858001"/>
              <a:gd name="connsiteX58" fmla="*/ 11729078 w 12191999"/>
              <a:gd name="connsiteY58" fmla="*/ 328078 h 6858001"/>
              <a:gd name="connsiteX59" fmla="*/ 11731894 w 12191999"/>
              <a:gd name="connsiteY59" fmla="*/ 324309 h 6858001"/>
              <a:gd name="connsiteX60" fmla="*/ 11727201 w 12191999"/>
              <a:gd name="connsiteY60" fmla="*/ 321482 h 6858001"/>
              <a:gd name="connsiteX61" fmla="*/ 11610791 w 12191999"/>
              <a:gd name="connsiteY61" fmla="*/ 294158 h 6858001"/>
              <a:gd name="connsiteX62" fmla="*/ 12286 w 12191999"/>
              <a:gd name="connsiteY62" fmla="*/ 0 h 6858001"/>
              <a:gd name="connsiteX63" fmla="*/ 12191999 w 12191999"/>
              <a:gd name="connsiteY63" fmla="*/ 0 h 6858001"/>
              <a:gd name="connsiteX64" fmla="*/ 12191999 w 12191999"/>
              <a:gd name="connsiteY64" fmla="*/ 6846829 h 6858001"/>
              <a:gd name="connsiteX65" fmla="*/ 3267455 w 12191999"/>
              <a:gd name="connsiteY65" fmla="*/ 6846829 h 6858001"/>
              <a:gd name="connsiteX66" fmla="*/ 3267455 w 12191999"/>
              <a:gd name="connsiteY66" fmla="*/ 4035553 h 6858001"/>
              <a:gd name="connsiteX67" fmla="*/ 12286 w 12191999"/>
              <a:gd name="connsiteY67" fmla="*/ 403555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191999" h="6858001">
                <a:moveTo>
                  <a:pt x="0" y="4035553"/>
                </a:moveTo>
                <a:lnTo>
                  <a:pt x="12286" y="4035553"/>
                </a:lnTo>
                <a:lnTo>
                  <a:pt x="12286" y="6846829"/>
                </a:lnTo>
                <a:lnTo>
                  <a:pt x="3267455" y="6846829"/>
                </a:lnTo>
                <a:lnTo>
                  <a:pt x="3267455" y="6858001"/>
                </a:lnTo>
                <a:lnTo>
                  <a:pt x="0" y="6858001"/>
                </a:lnTo>
                <a:close/>
                <a:moveTo>
                  <a:pt x="11538520" y="506938"/>
                </a:moveTo>
                <a:cubicBezTo>
                  <a:pt x="11542274" y="506938"/>
                  <a:pt x="11546029" y="509764"/>
                  <a:pt x="11546029" y="515416"/>
                </a:cubicBezTo>
                <a:lnTo>
                  <a:pt x="11546029" y="567223"/>
                </a:lnTo>
                <a:cubicBezTo>
                  <a:pt x="11568555" y="567223"/>
                  <a:pt x="11589204" y="565339"/>
                  <a:pt x="11611730" y="565339"/>
                </a:cubicBezTo>
                <a:cubicBezTo>
                  <a:pt x="11634256" y="565339"/>
                  <a:pt x="11654905" y="567223"/>
                  <a:pt x="11677431" y="567223"/>
                </a:cubicBezTo>
                <a:lnTo>
                  <a:pt x="11677431" y="515416"/>
                </a:lnTo>
                <a:cubicBezTo>
                  <a:pt x="11677431" y="509764"/>
                  <a:pt x="11681186" y="506938"/>
                  <a:pt x="11685879" y="506938"/>
                </a:cubicBezTo>
                <a:cubicBezTo>
                  <a:pt x="11697142" y="506938"/>
                  <a:pt x="11712159" y="507880"/>
                  <a:pt x="11718729" y="508822"/>
                </a:cubicBezTo>
                <a:cubicBezTo>
                  <a:pt x="11729054" y="510706"/>
                  <a:pt x="11737501" y="521067"/>
                  <a:pt x="11737501" y="532371"/>
                </a:cubicBezTo>
                <a:lnTo>
                  <a:pt x="11737501" y="605842"/>
                </a:lnTo>
                <a:cubicBezTo>
                  <a:pt x="11737501" y="617145"/>
                  <a:pt x="11731870" y="627507"/>
                  <a:pt x="11718729" y="629391"/>
                </a:cubicBezTo>
                <a:cubicBezTo>
                  <a:pt x="11698080" y="633159"/>
                  <a:pt x="11654905" y="635042"/>
                  <a:pt x="11617362" y="635984"/>
                </a:cubicBezTo>
                <a:lnTo>
                  <a:pt x="11617362" y="636490"/>
                </a:lnTo>
                <a:lnTo>
                  <a:pt x="11609853" y="636490"/>
                </a:lnTo>
                <a:lnTo>
                  <a:pt x="11609853" y="636229"/>
                </a:lnTo>
                <a:lnTo>
                  <a:pt x="11609853" y="635984"/>
                </a:lnTo>
                <a:cubicBezTo>
                  <a:pt x="11571371" y="635984"/>
                  <a:pt x="11526318" y="633159"/>
                  <a:pt x="11504731" y="629391"/>
                </a:cubicBezTo>
                <a:cubicBezTo>
                  <a:pt x="11491590" y="627507"/>
                  <a:pt x="11485959" y="617145"/>
                  <a:pt x="11485959" y="605842"/>
                </a:cubicBezTo>
                <a:lnTo>
                  <a:pt x="11485959" y="532371"/>
                </a:lnTo>
                <a:cubicBezTo>
                  <a:pt x="11485959" y="521067"/>
                  <a:pt x="11494406" y="510706"/>
                  <a:pt x="11504731" y="508822"/>
                </a:cubicBezTo>
                <a:cubicBezTo>
                  <a:pt x="11511301" y="507880"/>
                  <a:pt x="11526318" y="506938"/>
                  <a:pt x="11538520" y="506938"/>
                </a:cubicBezTo>
                <a:close/>
                <a:moveTo>
                  <a:pt x="11611730" y="384486"/>
                </a:moveTo>
                <a:cubicBezTo>
                  <a:pt x="11508485" y="384486"/>
                  <a:pt x="11424012" y="469261"/>
                  <a:pt x="11424012" y="572874"/>
                </a:cubicBezTo>
                <a:cubicBezTo>
                  <a:pt x="11424012" y="670012"/>
                  <a:pt x="11496606" y="749764"/>
                  <a:pt x="11590751" y="760130"/>
                </a:cubicBezTo>
                <a:lnTo>
                  <a:pt x="11608228" y="761166"/>
                </a:lnTo>
                <a:lnTo>
                  <a:pt x="11614786" y="761315"/>
                </a:lnTo>
                <a:cubicBezTo>
                  <a:pt x="11616945" y="761282"/>
                  <a:pt x="11617632" y="761217"/>
                  <a:pt x="11621186" y="760964"/>
                </a:cubicBezTo>
                <a:lnTo>
                  <a:pt x="11636111" y="759799"/>
                </a:lnTo>
                <a:cubicBezTo>
                  <a:pt x="11728504" y="747888"/>
                  <a:pt x="11799448" y="668246"/>
                  <a:pt x="11799448" y="572874"/>
                </a:cubicBezTo>
                <a:cubicBezTo>
                  <a:pt x="11799448" y="469261"/>
                  <a:pt x="11714975" y="384486"/>
                  <a:pt x="11611730" y="384486"/>
                </a:cubicBezTo>
                <a:close/>
                <a:moveTo>
                  <a:pt x="11791919" y="354260"/>
                </a:moveTo>
                <a:cubicBezTo>
                  <a:pt x="11773253" y="354260"/>
                  <a:pt x="11758122" y="369917"/>
                  <a:pt x="11758122" y="389232"/>
                </a:cubicBezTo>
                <a:cubicBezTo>
                  <a:pt x="11758122" y="408547"/>
                  <a:pt x="11773253" y="424204"/>
                  <a:pt x="11791919" y="424204"/>
                </a:cubicBezTo>
                <a:cubicBezTo>
                  <a:pt x="11810585" y="424204"/>
                  <a:pt x="11825716" y="408547"/>
                  <a:pt x="11825716" y="389232"/>
                </a:cubicBezTo>
                <a:cubicBezTo>
                  <a:pt x="11825716" y="369917"/>
                  <a:pt x="11810585" y="354260"/>
                  <a:pt x="11791919" y="354260"/>
                </a:cubicBezTo>
                <a:close/>
                <a:moveTo>
                  <a:pt x="11610791" y="294158"/>
                </a:moveTo>
                <a:cubicBezTo>
                  <a:pt x="11462463" y="294158"/>
                  <a:pt x="11341360" y="418529"/>
                  <a:pt x="11341360" y="573050"/>
                </a:cubicBezTo>
                <a:cubicBezTo>
                  <a:pt x="11341360" y="726629"/>
                  <a:pt x="11462463" y="851942"/>
                  <a:pt x="11611730" y="851942"/>
                </a:cubicBezTo>
                <a:cubicBezTo>
                  <a:pt x="11760997" y="851942"/>
                  <a:pt x="11882100" y="726629"/>
                  <a:pt x="11882100" y="573050"/>
                </a:cubicBezTo>
                <a:cubicBezTo>
                  <a:pt x="11881161" y="532536"/>
                  <a:pt x="11871773" y="491079"/>
                  <a:pt x="11854875" y="453391"/>
                </a:cubicBezTo>
                <a:lnTo>
                  <a:pt x="11852059" y="448680"/>
                </a:lnTo>
                <a:cubicBezTo>
                  <a:pt x="11849243" y="452448"/>
                  <a:pt x="11849243" y="452448"/>
                  <a:pt x="11849243" y="452448"/>
                </a:cubicBezTo>
                <a:cubicBezTo>
                  <a:pt x="11844549" y="456217"/>
                  <a:pt x="11839855" y="459986"/>
                  <a:pt x="11834222" y="463755"/>
                </a:cubicBezTo>
                <a:cubicBezTo>
                  <a:pt x="11831406" y="465639"/>
                  <a:pt x="11831406" y="465639"/>
                  <a:pt x="11831406" y="465639"/>
                </a:cubicBezTo>
                <a:cubicBezTo>
                  <a:pt x="11833283" y="468466"/>
                  <a:pt x="11833283" y="468466"/>
                  <a:pt x="11833283" y="468466"/>
                </a:cubicBezTo>
                <a:cubicBezTo>
                  <a:pt x="11847365" y="501443"/>
                  <a:pt x="11854875" y="538189"/>
                  <a:pt x="11854875" y="573050"/>
                </a:cubicBezTo>
                <a:cubicBezTo>
                  <a:pt x="11854875" y="712496"/>
                  <a:pt x="11745976" y="825561"/>
                  <a:pt x="11610791" y="825561"/>
                </a:cubicBezTo>
                <a:cubicBezTo>
                  <a:pt x="11475606" y="825561"/>
                  <a:pt x="11365768" y="712496"/>
                  <a:pt x="11365768" y="573050"/>
                </a:cubicBezTo>
                <a:cubicBezTo>
                  <a:pt x="11365768" y="434546"/>
                  <a:pt x="11475606" y="321482"/>
                  <a:pt x="11609852" y="321482"/>
                </a:cubicBezTo>
                <a:cubicBezTo>
                  <a:pt x="11645526" y="321482"/>
                  <a:pt x="11682139" y="329020"/>
                  <a:pt x="11713119" y="344095"/>
                </a:cubicBezTo>
                <a:cubicBezTo>
                  <a:pt x="11715935" y="345979"/>
                  <a:pt x="11715935" y="345979"/>
                  <a:pt x="11715935" y="345979"/>
                </a:cubicBezTo>
                <a:cubicBezTo>
                  <a:pt x="11717813" y="342211"/>
                  <a:pt x="11717813" y="342211"/>
                  <a:pt x="11717813" y="342211"/>
                </a:cubicBezTo>
                <a:cubicBezTo>
                  <a:pt x="11720629" y="337500"/>
                  <a:pt x="11724384" y="331846"/>
                  <a:pt x="11729078" y="328078"/>
                </a:cubicBezTo>
                <a:cubicBezTo>
                  <a:pt x="11731894" y="324309"/>
                  <a:pt x="11731894" y="324309"/>
                  <a:pt x="11731894" y="324309"/>
                </a:cubicBezTo>
                <a:cubicBezTo>
                  <a:pt x="11727201" y="321482"/>
                  <a:pt x="11727201" y="321482"/>
                  <a:pt x="11727201" y="321482"/>
                </a:cubicBezTo>
                <a:cubicBezTo>
                  <a:pt x="11691527" y="303580"/>
                  <a:pt x="11651159" y="294158"/>
                  <a:pt x="11610791" y="294158"/>
                </a:cubicBezTo>
                <a:close/>
                <a:moveTo>
                  <a:pt x="12286" y="0"/>
                </a:moveTo>
                <a:lnTo>
                  <a:pt x="12191999" y="0"/>
                </a:lnTo>
                <a:lnTo>
                  <a:pt x="12191999" y="6846829"/>
                </a:lnTo>
                <a:lnTo>
                  <a:pt x="3267455" y="6846829"/>
                </a:lnTo>
                <a:lnTo>
                  <a:pt x="3267455" y="4035553"/>
                </a:lnTo>
                <a:lnTo>
                  <a:pt x="12286" y="4035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8B81157-2F94-4522-8E23-96CD7316ED59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47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546">
          <p15:clr>
            <a:srgbClr val="FBAE40"/>
          </p15:clr>
        </p15:guide>
        <p15:guide id="2" pos="207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Conne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40768" y="2553397"/>
            <a:ext cx="2760575" cy="1025981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380" y="3579378"/>
            <a:ext cx="2079241" cy="53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98" y="4170643"/>
            <a:ext cx="2074508" cy="154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2"/>
          <a:stretch/>
        </p:blipFill>
        <p:spPr>
          <a:xfrm>
            <a:off x="4272719" y="0"/>
            <a:ext cx="793253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7199" y="4397120"/>
            <a:ext cx="2079241" cy="532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17" y="4988385"/>
            <a:ext cx="2074508" cy="15433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704" userDrawn="1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12549" y="3242113"/>
            <a:ext cx="6898521" cy="3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-4"/>
            <a:ext cx="4107254" cy="358776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375216" y="1894265"/>
            <a:ext cx="4183953" cy="750061"/>
          </a:xfrm>
        </p:spPr>
        <p:txBody>
          <a:bodyPr anchor="ctr">
            <a:noAutofit/>
          </a:bodyPr>
          <a:lstStyle>
            <a:lvl1pPr marL="0" marR="0" indent="0" algn="r" defTabSz="9143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b="1" i="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3B5E9B-4205-43E0-B0AD-94957927A0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313487" y="2576024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CD24A43-9362-49BE-8E39-09E6B521A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13487" y="3031636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AD81BE-751C-4294-BB17-BA53A4E1C7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313487" y="3487248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891C0D8-4522-480B-854A-0517431DDC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313487" y="3942860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01FE527-9C7E-493F-BCAE-BBADC4587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13487" y="4398472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5D070A2-9961-4205-8F32-00D1AB5D59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313487" y="4854084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2BFFAE1-D8E3-4ECC-9442-F9E7703089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239610" y="2576024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324A02-D039-4F44-94D2-6562D0201B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9610" y="3031636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5C569C-5AA4-448A-8AA0-EAEAE8F5C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239610" y="3487248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8AB5CE-CAF2-4F96-982D-7EB94A1AF7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239610" y="3942860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C9E19C3-00B2-4841-9CE9-8279659295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239610" y="4398472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5BF66DA-41C7-4835-A749-6597B4DC35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239610" y="4854084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6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88EE66-CD8B-4050-B2F3-0EBDD58444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139">
          <p15:clr>
            <a:srgbClr val="FBAE40"/>
          </p15:clr>
        </p15:guide>
        <p15:guide id="5" orient="horz" pos="318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/Photo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8D186-8B38-4761-9414-A2128460BF30}"/>
              </a:ext>
            </a:extLst>
          </p:cNvPr>
          <p:cNvSpPr/>
          <p:nvPr userDrawn="1"/>
        </p:nvSpPr>
        <p:spPr>
          <a:xfrm>
            <a:off x="0" y="2163337"/>
            <a:ext cx="6488723" cy="2520175"/>
          </a:xfrm>
          <a:prstGeom prst="rect">
            <a:avLst/>
          </a:prstGeom>
          <a:gradFill>
            <a:gsLst>
              <a:gs pos="0">
                <a:srgbClr val="00ACE1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697F3D-6A51-4DA6-A03C-DECCB5FAA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11539229 w 12191999"/>
              <a:gd name="connsiteY0" fmla="*/ 506937 h 6858000"/>
              <a:gd name="connsiteX1" fmla="*/ 11546765 w 12191999"/>
              <a:gd name="connsiteY1" fmla="*/ 515415 h 6858000"/>
              <a:gd name="connsiteX2" fmla="*/ 11546765 w 12191999"/>
              <a:gd name="connsiteY2" fmla="*/ 567222 h 6858000"/>
              <a:gd name="connsiteX3" fmla="*/ 11612701 w 12191999"/>
              <a:gd name="connsiteY3" fmla="*/ 565338 h 6858000"/>
              <a:gd name="connsiteX4" fmla="*/ 11678636 w 12191999"/>
              <a:gd name="connsiteY4" fmla="*/ 567222 h 6858000"/>
              <a:gd name="connsiteX5" fmla="*/ 11678636 w 12191999"/>
              <a:gd name="connsiteY5" fmla="*/ 515415 h 6858000"/>
              <a:gd name="connsiteX6" fmla="*/ 11687114 w 12191999"/>
              <a:gd name="connsiteY6" fmla="*/ 506937 h 6858000"/>
              <a:gd name="connsiteX7" fmla="*/ 11720082 w 12191999"/>
              <a:gd name="connsiteY7" fmla="*/ 508821 h 6858000"/>
              <a:gd name="connsiteX8" fmla="*/ 11738921 w 12191999"/>
              <a:gd name="connsiteY8" fmla="*/ 532370 h 6858000"/>
              <a:gd name="connsiteX9" fmla="*/ 11738921 w 12191999"/>
              <a:gd name="connsiteY9" fmla="*/ 605841 h 6858000"/>
              <a:gd name="connsiteX10" fmla="*/ 11720082 w 12191999"/>
              <a:gd name="connsiteY10" fmla="*/ 629390 h 6858000"/>
              <a:gd name="connsiteX11" fmla="*/ 11618352 w 12191999"/>
              <a:gd name="connsiteY11" fmla="*/ 635983 h 6858000"/>
              <a:gd name="connsiteX12" fmla="*/ 11618352 w 12191999"/>
              <a:gd name="connsiteY12" fmla="*/ 636489 h 6858000"/>
              <a:gd name="connsiteX13" fmla="*/ 11610817 w 12191999"/>
              <a:gd name="connsiteY13" fmla="*/ 636489 h 6858000"/>
              <a:gd name="connsiteX14" fmla="*/ 11610817 w 12191999"/>
              <a:gd name="connsiteY14" fmla="*/ 636228 h 6858000"/>
              <a:gd name="connsiteX15" fmla="*/ 11610817 w 12191999"/>
              <a:gd name="connsiteY15" fmla="*/ 635983 h 6858000"/>
              <a:gd name="connsiteX16" fmla="*/ 11505319 w 12191999"/>
              <a:gd name="connsiteY16" fmla="*/ 629390 h 6858000"/>
              <a:gd name="connsiteX17" fmla="*/ 11486480 w 12191999"/>
              <a:gd name="connsiteY17" fmla="*/ 605841 h 6858000"/>
              <a:gd name="connsiteX18" fmla="*/ 11486480 w 12191999"/>
              <a:gd name="connsiteY18" fmla="*/ 532370 h 6858000"/>
              <a:gd name="connsiteX19" fmla="*/ 11505319 w 12191999"/>
              <a:gd name="connsiteY19" fmla="*/ 508821 h 6858000"/>
              <a:gd name="connsiteX20" fmla="*/ 11539229 w 12191999"/>
              <a:gd name="connsiteY20" fmla="*/ 506937 h 6858000"/>
              <a:gd name="connsiteX21" fmla="*/ 11612701 w 12191999"/>
              <a:gd name="connsiteY21" fmla="*/ 384485 h 6858000"/>
              <a:gd name="connsiteX22" fmla="*/ 11424312 w 12191999"/>
              <a:gd name="connsiteY22" fmla="*/ 572873 h 6858000"/>
              <a:gd name="connsiteX23" fmla="*/ 11591647 w 12191999"/>
              <a:gd name="connsiteY23" fmla="*/ 760129 h 6858000"/>
              <a:gd name="connsiteX24" fmla="*/ 11609186 w 12191999"/>
              <a:gd name="connsiteY24" fmla="*/ 761165 h 6858000"/>
              <a:gd name="connsiteX25" fmla="*/ 11615767 w 12191999"/>
              <a:gd name="connsiteY25" fmla="*/ 761314 h 6858000"/>
              <a:gd name="connsiteX26" fmla="*/ 11622190 w 12191999"/>
              <a:gd name="connsiteY26" fmla="*/ 760963 h 6858000"/>
              <a:gd name="connsiteX27" fmla="*/ 11637169 w 12191999"/>
              <a:gd name="connsiteY27" fmla="*/ 759798 h 6858000"/>
              <a:gd name="connsiteX28" fmla="*/ 11801089 w 12191999"/>
              <a:gd name="connsiteY28" fmla="*/ 572873 h 6858000"/>
              <a:gd name="connsiteX29" fmla="*/ 11612701 w 12191999"/>
              <a:gd name="connsiteY29" fmla="*/ 384485 h 6858000"/>
              <a:gd name="connsiteX30" fmla="*/ 11793530 w 12191999"/>
              <a:gd name="connsiteY30" fmla="*/ 354259 h 6858000"/>
              <a:gd name="connsiteX31" fmla="*/ 11759613 w 12191999"/>
              <a:gd name="connsiteY31" fmla="*/ 389231 h 6858000"/>
              <a:gd name="connsiteX32" fmla="*/ 11793530 w 12191999"/>
              <a:gd name="connsiteY32" fmla="*/ 424203 h 6858000"/>
              <a:gd name="connsiteX33" fmla="*/ 11827447 w 12191999"/>
              <a:gd name="connsiteY33" fmla="*/ 389231 h 6858000"/>
              <a:gd name="connsiteX34" fmla="*/ 11793530 w 12191999"/>
              <a:gd name="connsiteY34" fmla="*/ 354259 h 6858000"/>
              <a:gd name="connsiteX35" fmla="*/ 11611755 w 12191999"/>
              <a:gd name="connsiteY35" fmla="*/ 294157 h 6858000"/>
              <a:gd name="connsiteX36" fmla="*/ 11341362 w 12191999"/>
              <a:gd name="connsiteY36" fmla="*/ 573049 h 6858000"/>
              <a:gd name="connsiteX37" fmla="*/ 11612697 w 12191999"/>
              <a:gd name="connsiteY37" fmla="*/ 851941 h 6858000"/>
              <a:gd name="connsiteX38" fmla="*/ 11884033 w 12191999"/>
              <a:gd name="connsiteY38" fmla="*/ 573049 h 6858000"/>
              <a:gd name="connsiteX39" fmla="*/ 11856711 w 12191999"/>
              <a:gd name="connsiteY39" fmla="*/ 453390 h 6858000"/>
              <a:gd name="connsiteX40" fmla="*/ 11853885 w 12191999"/>
              <a:gd name="connsiteY40" fmla="*/ 448679 h 6858000"/>
              <a:gd name="connsiteX41" fmla="*/ 11851058 w 12191999"/>
              <a:gd name="connsiteY41" fmla="*/ 452447 h 6858000"/>
              <a:gd name="connsiteX42" fmla="*/ 11835984 w 12191999"/>
              <a:gd name="connsiteY42" fmla="*/ 463754 h 6858000"/>
              <a:gd name="connsiteX43" fmla="*/ 11833158 w 12191999"/>
              <a:gd name="connsiteY43" fmla="*/ 465638 h 6858000"/>
              <a:gd name="connsiteX44" fmla="*/ 11835042 w 12191999"/>
              <a:gd name="connsiteY44" fmla="*/ 468465 h 6858000"/>
              <a:gd name="connsiteX45" fmla="*/ 11856711 w 12191999"/>
              <a:gd name="connsiteY45" fmla="*/ 573049 h 6858000"/>
              <a:gd name="connsiteX46" fmla="*/ 11611755 w 12191999"/>
              <a:gd name="connsiteY46" fmla="*/ 825560 h 6858000"/>
              <a:gd name="connsiteX47" fmla="*/ 11365858 w 12191999"/>
              <a:gd name="connsiteY47" fmla="*/ 573049 h 6858000"/>
              <a:gd name="connsiteX48" fmla="*/ 11610813 w 12191999"/>
              <a:gd name="connsiteY48" fmla="*/ 321481 h 6858000"/>
              <a:gd name="connsiteX49" fmla="*/ 11714448 w 12191999"/>
              <a:gd name="connsiteY49" fmla="*/ 344094 h 6858000"/>
              <a:gd name="connsiteX50" fmla="*/ 11717275 w 12191999"/>
              <a:gd name="connsiteY50" fmla="*/ 345979 h 6858000"/>
              <a:gd name="connsiteX51" fmla="*/ 11719159 w 12191999"/>
              <a:gd name="connsiteY51" fmla="*/ 342210 h 6858000"/>
              <a:gd name="connsiteX52" fmla="*/ 11730465 w 12191999"/>
              <a:gd name="connsiteY52" fmla="*/ 328077 h 6858000"/>
              <a:gd name="connsiteX53" fmla="*/ 11733291 w 12191999"/>
              <a:gd name="connsiteY53" fmla="*/ 324308 h 6858000"/>
              <a:gd name="connsiteX54" fmla="*/ 11728580 w 12191999"/>
              <a:gd name="connsiteY54" fmla="*/ 321481 h 6858000"/>
              <a:gd name="connsiteX55" fmla="*/ 11611755 w 12191999"/>
              <a:gd name="connsiteY55" fmla="*/ 294157 h 6858000"/>
              <a:gd name="connsiteX56" fmla="*/ 0 w 12191999"/>
              <a:gd name="connsiteY56" fmla="*/ 0 h 6858000"/>
              <a:gd name="connsiteX57" fmla="*/ 12191999 w 12191999"/>
              <a:gd name="connsiteY57" fmla="*/ 0 h 6858000"/>
              <a:gd name="connsiteX58" fmla="*/ 12191999 w 12191999"/>
              <a:gd name="connsiteY58" fmla="*/ 6858000 h 6858000"/>
              <a:gd name="connsiteX59" fmla="*/ 0 w 12191999"/>
              <a:gd name="connsiteY59" fmla="*/ 6858000 h 6858000"/>
              <a:gd name="connsiteX60" fmla="*/ 0 w 12191999"/>
              <a:gd name="connsiteY60" fmla="*/ 4683512 h 6858000"/>
              <a:gd name="connsiteX61" fmla="*/ 6488722 w 12191999"/>
              <a:gd name="connsiteY61" fmla="*/ 4683512 h 6858000"/>
              <a:gd name="connsiteX62" fmla="*/ 6488722 w 12191999"/>
              <a:gd name="connsiteY62" fmla="*/ 2163338 h 6858000"/>
              <a:gd name="connsiteX63" fmla="*/ 0 w 12191999"/>
              <a:gd name="connsiteY63" fmla="*/ 21633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1999" h="6858000">
                <a:moveTo>
                  <a:pt x="11539229" y="506937"/>
                </a:moveTo>
                <a:cubicBezTo>
                  <a:pt x="11542997" y="506937"/>
                  <a:pt x="11546765" y="509763"/>
                  <a:pt x="11546765" y="515415"/>
                </a:cubicBezTo>
                <a:lnTo>
                  <a:pt x="11546765" y="567222"/>
                </a:lnTo>
                <a:cubicBezTo>
                  <a:pt x="11569371" y="567222"/>
                  <a:pt x="11590094" y="565338"/>
                  <a:pt x="11612701" y="565338"/>
                </a:cubicBezTo>
                <a:cubicBezTo>
                  <a:pt x="11635307" y="565338"/>
                  <a:pt x="11656030" y="567222"/>
                  <a:pt x="11678636" y="567222"/>
                </a:cubicBezTo>
                <a:lnTo>
                  <a:pt x="11678636" y="515415"/>
                </a:lnTo>
                <a:cubicBezTo>
                  <a:pt x="11678636" y="509763"/>
                  <a:pt x="11682404" y="506937"/>
                  <a:pt x="11687114" y="506937"/>
                </a:cubicBezTo>
                <a:cubicBezTo>
                  <a:pt x="11698417" y="506937"/>
                  <a:pt x="11713488" y="507879"/>
                  <a:pt x="11720082" y="508821"/>
                </a:cubicBezTo>
                <a:cubicBezTo>
                  <a:pt x="11730443" y="510705"/>
                  <a:pt x="11738921" y="521066"/>
                  <a:pt x="11738921" y="532370"/>
                </a:cubicBezTo>
                <a:lnTo>
                  <a:pt x="11738921" y="605841"/>
                </a:lnTo>
                <a:cubicBezTo>
                  <a:pt x="11738921" y="617144"/>
                  <a:pt x="11733269" y="627506"/>
                  <a:pt x="11720082" y="629390"/>
                </a:cubicBezTo>
                <a:cubicBezTo>
                  <a:pt x="11699359" y="633158"/>
                  <a:pt x="11656030" y="635041"/>
                  <a:pt x="11618352" y="635983"/>
                </a:cubicBezTo>
                <a:lnTo>
                  <a:pt x="11618352" y="636489"/>
                </a:lnTo>
                <a:lnTo>
                  <a:pt x="11610817" y="636489"/>
                </a:lnTo>
                <a:lnTo>
                  <a:pt x="11610817" y="636228"/>
                </a:lnTo>
                <a:lnTo>
                  <a:pt x="11610817" y="635983"/>
                </a:lnTo>
                <a:cubicBezTo>
                  <a:pt x="11572197" y="635983"/>
                  <a:pt x="11526984" y="633158"/>
                  <a:pt x="11505319" y="629390"/>
                </a:cubicBezTo>
                <a:cubicBezTo>
                  <a:pt x="11492132" y="627506"/>
                  <a:pt x="11486480" y="617144"/>
                  <a:pt x="11486480" y="605841"/>
                </a:cubicBezTo>
                <a:lnTo>
                  <a:pt x="11486480" y="532370"/>
                </a:lnTo>
                <a:cubicBezTo>
                  <a:pt x="11486480" y="521066"/>
                  <a:pt x="11494958" y="510705"/>
                  <a:pt x="11505319" y="508821"/>
                </a:cubicBezTo>
                <a:cubicBezTo>
                  <a:pt x="11511913" y="507879"/>
                  <a:pt x="11526984" y="506937"/>
                  <a:pt x="11539229" y="506937"/>
                </a:cubicBezTo>
                <a:close/>
                <a:moveTo>
                  <a:pt x="11612701" y="384485"/>
                </a:moveTo>
                <a:cubicBezTo>
                  <a:pt x="11509087" y="384485"/>
                  <a:pt x="11424312" y="469260"/>
                  <a:pt x="11424312" y="572873"/>
                </a:cubicBezTo>
                <a:cubicBezTo>
                  <a:pt x="11424312" y="670011"/>
                  <a:pt x="11497165" y="749763"/>
                  <a:pt x="11591647" y="760129"/>
                </a:cubicBezTo>
                <a:lnTo>
                  <a:pt x="11609186" y="761165"/>
                </a:lnTo>
                <a:lnTo>
                  <a:pt x="11615767" y="761314"/>
                </a:lnTo>
                <a:cubicBezTo>
                  <a:pt x="11617934" y="761281"/>
                  <a:pt x="11618623" y="761216"/>
                  <a:pt x="11622190" y="760963"/>
                </a:cubicBezTo>
                <a:lnTo>
                  <a:pt x="11637169" y="759798"/>
                </a:lnTo>
                <a:cubicBezTo>
                  <a:pt x="11729891" y="747887"/>
                  <a:pt x="11801089" y="668245"/>
                  <a:pt x="11801089" y="572873"/>
                </a:cubicBezTo>
                <a:cubicBezTo>
                  <a:pt x="11801089" y="469260"/>
                  <a:pt x="11716314" y="384485"/>
                  <a:pt x="11612701" y="384485"/>
                </a:cubicBezTo>
                <a:close/>
                <a:moveTo>
                  <a:pt x="11793530" y="354259"/>
                </a:moveTo>
                <a:cubicBezTo>
                  <a:pt x="11774798" y="354259"/>
                  <a:pt x="11759613" y="369916"/>
                  <a:pt x="11759613" y="389231"/>
                </a:cubicBezTo>
                <a:cubicBezTo>
                  <a:pt x="11759613" y="408546"/>
                  <a:pt x="11774798" y="424203"/>
                  <a:pt x="11793530" y="424203"/>
                </a:cubicBezTo>
                <a:cubicBezTo>
                  <a:pt x="11812262" y="424203"/>
                  <a:pt x="11827447" y="408546"/>
                  <a:pt x="11827447" y="389231"/>
                </a:cubicBezTo>
                <a:cubicBezTo>
                  <a:pt x="11827447" y="369916"/>
                  <a:pt x="11812262" y="354259"/>
                  <a:pt x="11793530" y="354259"/>
                </a:cubicBezTo>
                <a:close/>
                <a:moveTo>
                  <a:pt x="11611755" y="294157"/>
                </a:moveTo>
                <a:cubicBezTo>
                  <a:pt x="11462898" y="294157"/>
                  <a:pt x="11341362" y="418528"/>
                  <a:pt x="11341362" y="573049"/>
                </a:cubicBezTo>
                <a:cubicBezTo>
                  <a:pt x="11341362" y="726628"/>
                  <a:pt x="11462898" y="851941"/>
                  <a:pt x="11612697" y="851941"/>
                </a:cubicBezTo>
                <a:cubicBezTo>
                  <a:pt x="11762497" y="851941"/>
                  <a:pt x="11884033" y="726628"/>
                  <a:pt x="11884033" y="573049"/>
                </a:cubicBezTo>
                <a:cubicBezTo>
                  <a:pt x="11883091" y="532535"/>
                  <a:pt x="11873669" y="491078"/>
                  <a:pt x="11856711" y="453390"/>
                </a:cubicBezTo>
                <a:lnTo>
                  <a:pt x="11853885" y="448679"/>
                </a:lnTo>
                <a:cubicBezTo>
                  <a:pt x="11851058" y="452447"/>
                  <a:pt x="11851058" y="452447"/>
                  <a:pt x="11851058" y="452447"/>
                </a:cubicBezTo>
                <a:cubicBezTo>
                  <a:pt x="11846347" y="456216"/>
                  <a:pt x="11841637" y="459985"/>
                  <a:pt x="11835984" y="463754"/>
                </a:cubicBezTo>
                <a:cubicBezTo>
                  <a:pt x="11833158" y="465638"/>
                  <a:pt x="11833158" y="465638"/>
                  <a:pt x="11833158" y="465638"/>
                </a:cubicBezTo>
                <a:cubicBezTo>
                  <a:pt x="11835042" y="468465"/>
                  <a:pt x="11835042" y="468465"/>
                  <a:pt x="11835042" y="468465"/>
                </a:cubicBezTo>
                <a:cubicBezTo>
                  <a:pt x="11849174" y="501442"/>
                  <a:pt x="11856711" y="538188"/>
                  <a:pt x="11856711" y="573049"/>
                </a:cubicBezTo>
                <a:cubicBezTo>
                  <a:pt x="11856711" y="712495"/>
                  <a:pt x="11747423" y="825560"/>
                  <a:pt x="11611755" y="825560"/>
                </a:cubicBezTo>
                <a:cubicBezTo>
                  <a:pt x="11476088" y="825560"/>
                  <a:pt x="11365858" y="712495"/>
                  <a:pt x="11365858" y="573049"/>
                </a:cubicBezTo>
                <a:cubicBezTo>
                  <a:pt x="11365858" y="434545"/>
                  <a:pt x="11476088" y="321481"/>
                  <a:pt x="11610813" y="321481"/>
                </a:cubicBezTo>
                <a:cubicBezTo>
                  <a:pt x="11646614" y="321481"/>
                  <a:pt x="11683358" y="329019"/>
                  <a:pt x="11714448" y="344094"/>
                </a:cubicBezTo>
                <a:cubicBezTo>
                  <a:pt x="11717275" y="345979"/>
                  <a:pt x="11717275" y="345979"/>
                  <a:pt x="11717275" y="345979"/>
                </a:cubicBezTo>
                <a:cubicBezTo>
                  <a:pt x="11719159" y="342210"/>
                  <a:pt x="11719159" y="342210"/>
                  <a:pt x="11719159" y="342210"/>
                </a:cubicBezTo>
                <a:cubicBezTo>
                  <a:pt x="11721985" y="337499"/>
                  <a:pt x="11725754" y="331845"/>
                  <a:pt x="11730465" y="328077"/>
                </a:cubicBezTo>
                <a:cubicBezTo>
                  <a:pt x="11733291" y="324308"/>
                  <a:pt x="11733291" y="324308"/>
                  <a:pt x="11733291" y="324308"/>
                </a:cubicBezTo>
                <a:cubicBezTo>
                  <a:pt x="11728580" y="321481"/>
                  <a:pt x="11728580" y="321481"/>
                  <a:pt x="11728580" y="321481"/>
                </a:cubicBezTo>
                <a:cubicBezTo>
                  <a:pt x="11692779" y="303579"/>
                  <a:pt x="11652267" y="294157"/>
                  <a:pt x="11611755" y="29415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4683512"/>
                </a:lnTo>
                <a:lnTo>
                  <a:pt x="6488722" y="4683512"/>
                </a:lnTo>
                <a:lnTo>
                  <a:pt x="6488722" y="2163338"/>
                </a:lnTo>
                <a:lnTo>
                  <a:pt x="0" y="21633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871160" y="2659566"/>
            <a:ext cx="4183953" cy="158510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BREAK TITLE</a:t>
            </a:r>
          </a:p>
        </p:txBody>
      </p:sp>
      <p:sp>
        <p:nvSpPr>
          <p:cNvPr id="9" name="Text Placeholder 5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520941" y="2563386"/>
            <a:ext cx="1208437" cy="1657916"/>
          </a:xfrm>
        </p:spPr>
        <p:txBody>
          <a:bodyPr/>
          <a:lstStyle>
            <a:lvl1pPr marL="0" indent="0" algn="ctr" defTabSz="914399" rtl="0" eaLnBrk="1" latinLnBrk="0" hangingPunct="1">
              <a:buFontTx/>
              <a:buNone/>
              <a:defRPr lang="en-US" sz="12000" b="1" i="0" kern="120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1696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22" y="3325884"/>
            <a:ext cx="3906877" cy="3532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31E5B-A0DB-4232-81E8-0896EE683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76839" y="2563386"/>
            <a:ext cx="1208437" cy="1657916"/>
          </a:xfrm>
        </p:spPr>
        <p:txBody>
          <a:bodyPr/>
          <a:lstStyle>
            <a:lvl1pPr marL="0" indent="0" algn="ctr" defTabSz="914399" rtl="0" eaLnBrk="1" latinLnBrk="0" hangingPunct="1">
              <a:buFontTx/>
              <a:buNone/>
              <a:defRPr lang="en-US" sz="12000" b="1" i="0" kern="120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543300" y="2565621"/>
            <a:ext cx="0" cy="18692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04801" y="2808653"/>
            <a:ext cx="5496386" cy="1325563"/>
          </a:xfrm>
        </p:spPr>
        <p:txBody>
          <a:bodyPr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BREAK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11209908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04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52565" y="1550678"/>
            <a:ext cx="5238750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5238750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52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6706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7AA6535-8E66-4673-A975-26DE52FA4B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6859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2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0EB85D1-255F-4555-A380-97208E9E2B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77292" y="1600200"/>
            <a:ext cx="11626959" cy="46243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7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322" y="517238"/>
            <a:ext cx="10918903" cy="54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322" y="1825624"/>
            <a:ext cx="10955479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69629C5-5F88-4853-B4FA-62BA6B3C9938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94D5-6D93-444A-9FCB-4DA07A0266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12549" y="3242113"/>
            <a:ext cx="6898521" cy="3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93" r:id="rId2"/>
    <p:sldLayoutId id="2147483694" r:id="rId3"/>
    <p:sldLayoutId id="2147483763" r:id="rId4"/>
    <p:sldLayoutId id="2147483699" r:id="rId5"/>
    <p:sldLayoutId id="2147483698" r:id="rId6"/>
    <p:sldLayoutId id="2147483735" r:id="rId7"/>
    <p:sldLayoutId id="2147483734" r:id="rId8"/>
    <p:sldLayoutId id="2147483740" r:id="rId9"/>
    <p:sldLayoutId id="2147483739" r:id="rId10"/>
    <p:sldLayoutId id="2147483697" r:id="rId11"/>
    <p:sldLayoutId id="2147483738" r:id="rId12"/>
    <p:sldLayoutId id="2147483756" r:id="rId13"/>
    <p:sldLayoutId id="2147483705" r:id="rId14"/>
    <p:sldLayoutId id="2147483737" r:id="rId15"/>
    <p:sldLayoutId id="2147483765" r:id="rId16"/>
    <p:sldLayoutId id="2147483766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Gotham-Bold" charset="0"/>
          <a:cs typeface="Gotham-Bold" charset="0"/>
        </a:defRPr>
      </a:lvl1pPr>
    </p:titleStyle>
    <p:bodyStyle>
      <a:lvl1pPr marL="228600" indent="-228600" algn="l" defTabSz="914399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/>
        <a:buChar char="•"/>
        <a:defRPr sz="16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1pPr>
      <a:lvl2pPr marL="685798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2pPr>
      <a:lvl3pPr marL="1142999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3pPr>
      <a:lvl4pPr marL="1600197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4pPr>
      <a:lvl5pPr marL="2057395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5pPr>
      <a:lvl6pPr marL="2514595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3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4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6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74" y="305203"/>
            <a:ext cx="10918903" cy="5492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Vulcan Features: Index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9" y="1141768"/>
            <a:ext cx="10333592" cy="527507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Manageability: Scale out GSI Index</a:t>
            </a:r>
          </a:p>
          <a:p>
            <a:pPr marL="457198" lvl="1" indent="0">
              <a:buNone/>
            </a:pPr>
            <a:r>
              <a:rPr lang="en-US" sz="1800" dirty="0"/>
              <a:t>create index route on bucket(airline, flight, </a:t>
            </a:r>
            <a:r>
              <a:rPr lang="en-US" sz="1800" dirty="0" err="1"/>
              <a:t>source_airport</a:t>
            </a:r>
            <a:r>
              <a:rPr lang="en-US" sz="1800" dirty="0"/>
              <a:t>, </a:t>
            </a:r>
            <a:r>
              <a:rPr lang="en-US" sz="1800" dirty="0" err="1"/>
              <a:t>destination_airport</a:t>
            </a:r>
            <a:r>
              <a:rPr lang="en-US" sz="1800" dirty="0"/>
              <a:t>) </a:t>
            </a:r>
            <a:r>
              <a:rPr lang="en-US" sz="1800" b="1" i="1" dirty="0"/>
              <a:t>partition by hash(airline)</a:t>
            </a:r>
          </a:p>
          <a:p>
            <a:pPr lvl="1"/>
            <a:r>
              <a:rPr lang="en-US" sz="1800" dirty="0">
                <a:latin typeface="+mj-lt"/>
              </a:rPr>
              <a:t>Scale out partitions as cluster size grows</a:t>
            </a:r>
          </a:p>
          <a:p>
            <a:pPr lvl="1"/>
            <a:r>
              <a:rPr lang="en-US" sz="1800" dirty="0">
                <a:latin typeface="+mj-lt"/>
              </a:rPr>
              <a:t>Partition key must be immutable -- meta().id, immutable secondary key (e.g. airline)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Performance: Partition Elimination </a:t>
            </a:r>
          </a:p>
          <a:p>
            <a:pPr marL="457198" lvl="1" indent="0">
              <a:buNone/>
            </a:pPr>
            <a:r>
              <a:rPr lang="en-US" sz="1800" dirty="0"/>
              <a:t>Select flight from bucket where airline is not missing and </a:t>
            </a:r>
            <a:r>
              <a:rPr lang="en-US" sz="1800" dirty="0" err="1"/>
              <a:t>source_airport</a:t>
            </a:r>
            <a:r>
              <a:rPr lang="en-US" sz="1800" dirty="0"/>
              <a:t> = “SFO”</a:t>
            </a:r>
          </a:p>
          <a:p>
            <a:pPr lvl="1"/>
            <a:r>
              <a:rPr lang="en-US" sz="1800" dirty="0"/>
              <a:t>Scatter-gather across all partitions</a:t>
            </a:r>
          </a:p>
          <a:p>
            <a:pPr marL="457198" lvl="1" indent="0">
              <a:buNone/>
            </a:pPr>
            <a:r>
              <a:rPr lang="en-US" sz="1800" dirty="0"/>
              <a:t>Select flight from bucket </a:t>
            </a:r>
            <a:r>
              <a:rPr lang="en-US" sz="1800" b="1" dirty="0"/>
              <a:t>where airline in [“UA”, “AA”] </a:t>
            </a:r>
            <a:r>
              <a:rPr lang="en-US" sz="1800" dirty="0"/>
              <a:t>and </a:t>
            </a:r>
            <a:r>
              <a:rPr lang="en-US" sz="1800" dirty="0" err="1"/>
              <a:t>source_airport</a:t>
            </a:r>
            <a:r>
              <a:rPr lang="en-US" sz="1800" dirty="0"/>
              <a:t> = “SFO”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j-lt"/>
              </a:rPr>
              <a:t>Partition Elimination when predicate contains partition key : Only scan the partitions specified in predicate for faster range query response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Performance: Parallelize Aggregate Scan</a:t>
            </a:r>
            <a:endParaRPr lang="en-US" sz="1800" i="1" dirty="0"/>
          </a:p>
          <a:p>
            <a:pPr marL="457198" lvl="1" indent="0">
              <a:buNone/>
            </a:pPr>
            <a:r>
              <a:rPr lang="en-US" sz="1800" dirty="0"/>
              <a:t>Select count(flight) from bucket where airline is not missing group by </a:t>
            </a:r>
            <a:r>
              <a:rPr lang="en-US" sz="1800" dirty="0" err="1"/>
              <a:t>source_airport</a:t>
            </a:r>
            <a:r>
              <a:rPr lang="en-US" sz="1800" dirty="0"/>
              <a:t>, </a:t>
            </a:r>
            <a:r>
              <a:rPr lang="en-US" sz="1800" dirty="0" err="1"/>
              <a:t>destination_airport</a:t>
            </a:r>
            <a:endParaRPr lang="en-US" dirty="0"/>
          </a:p>
          <a:p>
            <a:pPr lvl="1"/>
            <a:r>
              <a:rPr lang="en-US" sz="1800" dirty="0"/>
              <a:t>Ability to parallelize scan on aggregate query across partitions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99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74" y="305203"/>
            <a:ext cx="10918903" cy="5492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Vulcan Features: Index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9" y="1141768"/>
            <a:ext cx="10333592" cy="527507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Scan availability: Index scan can span partitions across replica</a:t>
            </a:r>
          </a:p>
          <a:p>
            <a:pPr marL="457198" lvl="1" indent="0">
              <a:buNone/>
            </a:pPr>
            <a:r>
              <a:rPr lang="en-US" sz="1800" dirty="0"/>
              <a:t>create index route on bucket(airline, flight, </a:t>
            </a:r>
            <a:r>
              <a:rPr lang="en-US" sz="1800" dirty="0" err="1"/>
              <a:t>source_airport</a:t>
            </a:r>
            <a:r>
              <a:rPr lang="en-US" sz="1800" dirty="0"/>
              <a:t>, </a:t>
            </a:r>
            <a:r>
              <a:rPr lang="en-US" sz="1800" dirty="0" err="1"/>
              <a:t>destination_airport</a:t>
            </a:r>
            <a:r>
              <a:rPr lang="en-US" sz="1800" dirty="0"/>
              <a:t>) </a:t>
            </a:r>
            <a:r>
              <a:rPr lang="en-US" sz="1800" b="1" i="1" dirty="0"/>
              <a:t>partition by hash(airline) with {“num_replica”:1}</a:t>
            </a:r>
          </a:p>
          <a:p>
            <a:pPr lvl="1"/>
            <a:r>
              <a:rPr lang="en-US" sz="1800" dirty="0">
                <a:latin typeface="+mj-lt"/>
              </a:rPr>
              <a:t>A single index scan can pick any available partition across all replica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Manageability: Repair Lost Partition</a:t>
            </a:r>
            <a:endParaRPr lang="en-US" sz="1800" dirty="0"/>
          </a:p>
          <a:p>
            <a:pPr lvl="1"/>
            <a:r>
              <a:rPr lang="en-US" sz="1800" dirty="0"/>
              <a:t>If partitions are lost due to node failover, those partitions can be repaired (rebuilt) on remaining nodes during rebalancing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Performance: Scan Load Balancing</a:t>
            </a:r>
            <a:endParaRPr lang="en-US" sz="1800" i="1" dirty="0"/>
          </a:p>
          <a:p>
            <a:pPr lvl="1"/>
            <a:r>
              <a:rPr lang="en-US" sz="1800" dirty="0"/>
              <a:t>Scan traffic is load balanced on partitioned index across replica</a:t>
            </a:r>
          </a:p>
          <a:p>
            <a:pPr lvl="1"/>
            <a:r>
              <a:rPr lang="en-US" sz="1800" dirty="0"/>
              <a:t>Partition of a replica can be skipped if it is falling behind from other replica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944580"/>
      </p:ext>
    </p:extLst>
  </p:cSld>
  <p:clrMapOvr>
    <a:masterClrMapping/>
  </p:clrMapOvr>
</p:sld>
</file>

<file path=ppt/theme/theme1.xml><?xml version="1.0" encoding="utf-8"?>
<a:theme xmlns:a="http://schemas.openxmlformats.org/drawingml/2006/main" name="Couchbase Master Template WHITE">
  <a:themeElements>
    <a:clrScheme name="Couchbase Colors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ACE0"/>
      </a:accent1>
      <a:accent2>
        <a:srgbClr val="EA2328"/>
      </a:accent2>
      <a:accent3>
        <a:srgbClr val="FC9C0C"/>
      </a:accent3>
      <a:accent4>
        <a:srgbClr val="EB4971"/>
      </a:accent4>
      <a:accent5>
        <a:srgbClr val="B36CDC"/>
      </a:accent5>
      <a:accent6>
        <a:srgbClr val="00B9BE"/>
      </a:accent6>
      <a:hlink>
        <a:srgbClr val="666666"/>
      </a:hlink>
      <a:folHlink>
        <a:srgbClr val="CCCCCC"/>
      </a:folHlink>
    </a:clrScheme>
    <a:fontScheme name="Couchbase">
      <a:majorFont>
        <a:latin typeface="Gotham-Bold"/>
        <a:ea typeface=""/>
        <a:cs typeface=""/>
      </a:majorFont>
      <a:minorFont>
        <a:latin typeface="Gotham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Couchbase-PPT-Combined-Gotham_V2" id="{9C85BD78-3196-F440-A9E5-13CB68C481C4}" vid="{B613ABC4-CC0E-BA4F-BD83-DA5DF9352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21553</TotalTime>
  <Words>281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Gotham</vt:lpstr>
      <vt:lpstr>Gotham Book</vt:lpstr>
      <vt:lpstr>Gotham-Bold</vt:lpstr>
      <vt:lpstr>Gotham-Book</vt:lpstr>
      <vt:lpstr>Couchbase Master Template WHITE</vt:lpstr>
      <vt:lpstr>Vulcan Features: Index Partitioning</vt:lpstr>
      <vt:lpstr>Vulcan Features: Index Partitioning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Heldiney Pereira</dc:creator>
  <cp:lastModifiedBy>Matthew Groves</cp:lastModifiedBy>
  <cp:revision>252</cp:revision>
  <dcterms:created xsi:type="dcterms:W3CDTF">2017-05-26T09:04:00Z</dcterms:created>
  <dcterms:modified xsi:type="dcterms:W3CDTF">2018-03-13T19:15:50Z</dcterms:modified>
</cp:coreProperties>
</file>