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608" autoAdjust="0"/>
  </p:normalViewPr>
  <p:slideViewPr>
    <p:cSldViewPr snapToGrid="0">
      <p:cViewPr varScale="1">
        <p:scale>
          <a:sx n="68" d="100"/>
          <a:sy n="68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97D43-8E82-4BD0-A28E-88D6FA87304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A804-98CA-4C85-A6ED-BEF821478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1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 code in this video shows an either/or situation</a:t>
            </a:r>
          </a:p>
          <a:p>
            <a:r>
              <a:rPr lang="en-US" dirty="0"/>
              <a:t>It's all SQL or it's all Couchbase</a:t>
            </a:r>
          </a:p>
          <a:p>
            <a:endParaRPr lang="en-US" dirty="0"/>
          </a:p>
          <a:p>
            <a:r>
              <a:rPr lang="en-US" dirty="0"/>
              <a:t>But in real projects, SQL and Couchbase can work side by side</a:t>
            </a:r>
          </a:p>
          <a:p>
            <a:endParaRPr lang="en-US" dirty="0"/>
          </a:p>
          <a:p>
            <a:r>
              <a:rPr lang="en-US" dirty="0"/>
              <a:t>Use or keep SQL as a system of record, use Couchbase as a system of engagement</a:t>
            </a:r>
          </a:p>
          <a:p>
            <a:endParaRPr lang="en-US" dirty="0"/>
          </a:p>
          <a:p>
            <a:r>
              <a:rPr lang="en-US" dirty="0"/>
              <a:t>Couchbase can be used as a system of record too, but it might make more sense to your project to keep SQL,</a:t>
            </a:r>
          </a:p>
          <a:p>
            <a:r>
              <a:rPr lang="en-US" dirty="0"/>
              <a:t>Deal with the flat, rigid data, keep the existing integrations and then…</a:t>
            </a:r>
          </a:p>
          <a:p>
            <a:r>
              <a:rPr lang="en-US" dirty="0"/>
              <a:t>…use Couchbase when it makes sense to for other parts of the system. As a cache, session provider, profile storage, full text search, when you need schema flexibility, scaling flexibility,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in this session, to keep things simple, it's going to be an either/or: all </a:t>
            </a:r>
            <a:r>
              <a:rPr lang="en-US" dirty="0" err="1"/>
              <a:t>couchbase</a:t>
            </a:r>
            <a:r>
              <a:rPr lang="en-US" dirty="0"/>
              <a:t> or all SQL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A804-98CA-4C85-A6ED-BEF821478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2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A804-98CA-4C85-A6ED-BEF821478A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2D43-8700-4ADC-8285-1B0DABEB3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196F0-50AE-432F-8A3C-136F1A055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CC67-F10A-49D7-80CC-69E7A5A3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CA90-2565-49B6-BEB5-8052F45F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4A0C5-E71A-48B6-9CC8-4A82BCA4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C701-ECC3-4895-B3E6-059DBA35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E5B84-09CA-40A0-A21E-2302B3987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A9C1-8901-40E2-A7A8-A190585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D71B-059B-4DBF-877F-A8A36C23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ED15-98F2-4BBD-A7B2-675910F9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491B-249B-4789-9328-63C531822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75F4A-7D98-40B4-9690-7BE4B7A66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194EB-1600-4A08-9C87-3ADC89E4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DE97-9EA5-4C92-96F6-965B79B6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2290-CA28-4E02-9CA4-259B5501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0EBF-C8F9-4B9E-8C73-140968A6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1FAD-2571-451C-A272-BE36CC9F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97F3-63EC-4D6C-81F6-2DA44D74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3358-ADAE-43DD-8FAB-1EDE8583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69ADD-6E48-4459-895F-1AF7162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0254-447A-45A4-A24D-043AC4FB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E8F2F-A02F-4484-ACCC-FE614435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8D09-00F9-4225-A68E-9429FBA3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7F8A-46EE-4F81-8972-5F612B5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9C48-684C-49E2-9003-585033A8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678B-F271-4C47-9282-7FEFABEB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89B6-4A52-46B5-BC60-61B4F1C27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E687A-CF6F-4939-A9A0-3E23A3595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1157B-B2EB-4E71-8D0F-970B37AC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6E4-299E-4A0D-8CA1-1846DF22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1D31-CA60-472C-A68C-C82EB892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C3BE-AF33-497D-9D3A-DC4ABFDC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E5191-3E5E-4A4C-BE3B-51B571CB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5EB5E-C647-4AE6-95ED-51E2DDA4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276C0-7A05-41E0-8178-B9038D87C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E6DD1-853C-41EC-B10A-8C028872A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BA87B-40B3-4C2D-BDCE-6BD73E2C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8D25B-9839-4570-9790-60CAC3AE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B4DF3-2C2D-4423-872F-F999F5BC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1C39-A499-4A87-A17B-CFE0D05C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E08B7-342C-428B-984F-79C9C312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1268F-DDDE-4F9B-A574-B9E83162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6A1D3-55C8-498C-BD58-E487C45A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8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C70F5-5D61-4CEC-9216-E4295C1C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F79-F108-4D12-A94A-7245A6E7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F696-1A01-467A-BA14-52A802C5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7022-5462-4A2F-B982-16D9AFC8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9851-D378-4D56-97F4-6397CADC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7D237-A5D6-4E13-A5EA-2C0C65EE4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02D7D-18B2-4E86-A3D7-85A658FD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1BBDF-DF62-4DF8-9EDE-B6D690C3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343AE-3781-4360-91C9-45ACCE0C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3F04-A2CA-43ED-B993-C7E67E0A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1B304-3254-43C0-AADD-E484B1EEF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7F69-F8A4-40FC-AFF6-D26FA561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67E38-6719-4E46-9573-FD0BC706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6DF6-280A-4036-8300-02BBA1A9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7F521-205B-464F-BD20-5DB7A94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6F2A6-6CF7-49E0-8A8E-F254EC43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677D9-7FE5-4AC1-A349-55185E99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22FD-840E-45C3-B632-C98B320E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2BF3-D835-4AE2-9345-B63CBCCC18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DC15-3339-47A5-B944-239628E9B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552FF-45DE-4E7F-A20E-6D0DC265A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707B-678D-4054-8880-B4059CD2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uchbase.com/moving-from-sql-server-to-couchbase-part-1-data-modeling/" TargetMode="External"/><Relationship Id="rId2" Type="http://schemas.openxmlformats.org/officeDocument/2006/relationships/hyperlink" Target="http://tinyurl.com/SqlToCbSr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op.com.pk/wp-content/uploads/2016/06/microsoft_sql-server-logo_1280x960-e1465192087874.jpg">
            <a:extLst>
              <a:ext uri="{FF2B5EF4-FFF2-40B4-BE49-F238E27FC236}">
                <a16:creationId xmlns:a16="http://schemas.microsoft.com/office/drawing/2014/main" id="{802FAABB-BBF7-4FE8-BAB0-5DB1660A3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1271" y="0"/>
            <a:ext cx="8273142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9C8F8-A0D1-4B28-95D0-74581DC99CE3}"/>
              </a:ext>
            </a:extLst>
          </p:cNvPr>
          <p:cNvSpPr txBox="1"/>
          <p:nvPr/>
        </p:nvSpPr>
        <p:spPr>
          <a:xfrm>
            <a:off x="731520" y="3699803"/>
            <a:ext cx="39675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System of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Flat, rigid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Integrations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4E60E-8D9B-477A-8837-E0D7B68BDBA8}"/>
              </a:ext>
            </a:extLst>
          </p:cNvPr>
          <p:cNvSpPr txBox="1"/>
          <p:nvPr/>
        </p:nvSpPr>
        <p:spPr>
          <a:xfrm>
            <a:off x="6199198" y="3699803"/>
            <a:ext cx="52109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System of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Flexible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Caching / session</a:t>
            </a:r>
          </a:p>
        </p:txBody>
      </p:sp>
      <p:pic>
        <p:nvPicPr>
          <p:cNvPr id="1028" name="Picture 4" descr="https://upload.wikimedia.org/wikipedia/commons/6/67/Couchbase,_Inc._official_logo.png">
            <a:extLst>
              <a:ext uri="{FF2B5EF4-FFF2-40B4-BE49-F238E27FC236}">
                <a16:creationId xmlns:a16="http://schemas.microsoft.com/office/drawing/2014/main" id="{251E1547-B859-4C5D-9E7F-A19578A7C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87" y="464820"/>
            <a:ext cx="61722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19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D541BF-A428-4D9D-AA3D-789FC299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93" y="643011"/>
            <a:ext cx="11094813" cy="5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20594A-5855-40DD-82FB-B2D5DED9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85" y="-187077"/>
            <a:ext cx="10962514" cy="7431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1D2BD-1A0D-4B85-A68C-38E71C46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6710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1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759C33-7C7E-4AEB-95DF-545974A7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8" y="192844"/>
            <a:ext cx="7752178" cy="3551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AF057-1317-45E7-95B8-5FA959A9F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24" y="1968482"/>
            <a:ext cx="6740753" cy="45698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13BC18-03C0-454C-92CA-1B023FCF1EB7}"/>
              </a:ext>
            </a:extLst>
          </p:cNvPr>
          <p:cNvCxnSpPr/>
          <p:nvPr/>
        </p:nvCxnSpPr>
        <p:spPr>
          <a:xfrm>
            <a:off x="469077" y="1414976"/>
            <a:ext cx="802735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A310ED-2B0D-4FEE-A5A3-FB032A8F5F41}"/>
              </a:ext>
            </a:extLst>
          </p:cNvPr>
          <p:cNvCxnSpPr/>
          <p:nvPr/>
        </p:nvCxnSpPr>
        <p:spPr>
          <a:xfrm flipH="1">
            <a:off x="3826412" y="576776"/>
            <a:ext cx="2096086" cy="562707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5DFEF-FA38-4650-A77A-F296B148D5C7}"/>
              </a:ext>
            </a:extLst>
          </p:cNvPr>
          <p:cNvSpPr/>
          <p:nvPr/>
        </p:nvSpPr>
        <p:spPr>
          <a:xfrm>
            <a:off x="5556738" y="5556738"/>
            <a:ext cx="2475914" cy="309490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EF2DA-5D13-4E2E-A068-CAA991C434E6}"/>
              </a:ext>
            </a:extLst>
          </p:cNvPr>
          <p:cNvSpPr/>
          <p:nvPr/>
        </p:nvSpPr>
        <p:spPr>
          <a:xfrm>
            <a:off x="7475815" y="3340579"/>
            <a:ext cx="2475914" cy="309490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EE4082-D10E-4AB0-B7DF-2F78AA17A256}"/>
              </a:ext>
            </a:extLst>
          </p:cNvPr>
          <p:cNvSpPr/>
          <p:nvPr/>
        </p:nvSpPr>
        <p:spPr>
          <a:xfrm>
            <a:off x="9481625" y="5598942"/>
            <a:ext cx="2152357" cy="267286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A72EB1-C5E8-4D12-B7A8-D9D7010FED79}"/>
              </a:ext>
            </a:extLst>
          </p:cNvPr>
          <p:cNvCxnSpPr/>
          <p:nvPr/>
        </p:nvCxnSpPr>
        <p:spPr>
          <a:xfrm>
            <a:off x="1350498" y="379828"/>
            <a:ext cx="0" cy="3137095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0E05C0-AC76-4FB6-87F5-4F646F46E477}"/>
              </a:ext>
            </a:extLst>
          </p:cNvPr>
          <p:cNvSpPr/>
          <p:nvPr/>
        </p:nvSpPr>
        <p:spPr>
          <a:xfrm>
            <a:off x="27263" y="119079"/>
            <a:ext cx="2322046" cy="17584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B8B916-8F95-4B08-A3FB-39C15B3C5A03}"/>
              </a:ext>
            </a:extLst>
          </p:cNvPr>
          <p:cNvSpPr/>
          <p:nvPr/>
        </p:nvSpPr>
        <p:spPr>
          <a:xfrm>
            <a:off x="5660932" y="192845"/>
            <a:ext cx="2371719" cy="133511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52094E-E844-40EE-939F-62F7359864E6}"/>
              </a:ext>
            </a:extLst>
          </p:cNvPr>
          <p:cNvCxnSpPr/>
          <p:nvPr/>
        </p:nvCxnSpPr>
        <p:spPr>
          <a:xfrm>
            <a:off x="380573" y="582638"/>
            <a:ext cx="802735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2B7FB1-0234-4876-BA41-D65A31B5A5FE}"/>
              </a:ext>
            </a:extLst>
          </p:cNvPr>
          <p:cNvCxnSpPr/>
          <p:nvPr/>
        </p:nvCxnSpPr>
        <p:spPr>
          <a:xfrm>
            <a:off x="5922498" y="737382"/>
            <a:ext cx="802735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7C6A-45F2-4246-B737-51EFA177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966302"/>
            <a:ext cx="11732455" cy="18319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8800" b="1" dirty="0">
                <a:hlinkClick r:id="rId2"/>
              </a:rPr>
              <a:t>http://tinyurl.com/SqlToCbSrc</a:t>
            </a:r>
            <a:endParaRPr lang="en-US" sz="28800" b="1" dirty="0"/>
          </a:p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r>
              <a:rPr lang="en-US" sz="9600" b="1" dirty="0">
                <a:hlinkClick r:id="rId3"/>
              </a:rPr>
              <a:t>https://blog.couchbase.com/moving-from-sql-server-to-couchbase-part-1-data-modeling/</a:t>
            </a:r>
            <a:endParaRPr lang="en-US" sz="9600" b="1" dirty="0"/>
          </a:p>
          <a:p>
            <a:pPr marL="0" indent="0">
              <a:buNone/>
            </a:pP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75791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187</Words>
  <Application>Microsoft Office PowerPoint</Application>
  <PresentationFormat>Widescreen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Groves</dc:creator>
  <cp:lastModifiedBy>Matthew Groves</cp:lastModifiedBy>
  <cp:revision>27</cp:revision>
  <dcterms:created xsi:type="dcterms:W3CDTF">2017-07-13T18:04:03Z</dcterms:created>
  <dcterms:modified xsi:type="dcterms:W3CDTF">2017-07-13T20:54:18Z</dcterms:modified>
</cp:coreProperties>
</file>