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9" r:id="rId2"/>
    <p:sldId id="1921" r:id="rId3"/>
    <p:sldId id="1929" r:id="rId4"/>
    <p:sldId id="1930" r:id="rId5"/>
    <p:sldId id="1931" r:id="rId6"/>
    <p:sldId id="1932" r:id="rId7"/>
    <p:sldId id="1933" r:id="rId8"/>
    <p:sldId id="1934" r:id="rId9"/>
    <p:sldId id="1935" r:id="rId10"/>
    <p:sldId id="1936" r:id="rId11"/>
    <p:sldId id="185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0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2500B7-6985-45D2-AA1A-58A9BFB1AB2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9B70CC2-9857-4904-810C-9BF288D83D7E}">
      <dgm:prSet custT="1"/>
      <dgm:spPr/>
      <dgm:t>
        <a:bodyPr/>
        <a:lstStyle/>
        <a:p>
          <a:pPr>
            <a:lnSpc>
              <a:spcPct val="100000"/>
            </a:lnSpc>
          </a:pPr>
          <a:r>
            <a:rPr lang="en-US" sz="1600" b="0" i="0" dirty="0"/>
            <a:t>RAG's fact verification and compliance validation functionalities make it a valuable asset in the legal and compliance domains. </a:t>
          </a:r>
          <a:endParaRPr lang="en-US" sz="1600" dirty="0"/>
        </a:p>
      </dgm:t>
    </dgm:pt>
    <dgm:pt modelId="{0C2CA843-E8AF-4C98-B967-9F5A3CE706E5}" type="parTrans" cxnId="{1A0C2477-8803-40B4-A838-8D3702FDBBE0}">
      <dgm:prSet/>
      <dgm:spPr/>
      <dgm:t>
        <a:bodyPr/>
        <a:lstStyle/>
        <a:p>
          <a:endParaRPr lang="en-US"/>
        </a:p>
      </dgm:t>
    </dgm:pt>
    <dgm:pt modelId="{707FFFB5-E2A5-4543-849F-715920121488}" type="sibTrans" cxnId="{1A0C2477-8803-40B4-A838-8D3702FDBBE0}">
      <dgm:prSet/>
      <dgm:spPr/>
      <dgm:t>
        <a:bodyPr/>
        <a:lstStyle/>
        <a:p>
          <a:endParaRPr lang="en-US"/>
        </a:p>
      </dgm:t>
    </dgm:pt>
    <dgm:pt modelId="{0B29D2F6-859C-4C57-820D-41831FB08690}">
      <dgm:prSet custT="1"/>
      <dgm:spPr/>
      <dgm:t>
        <a:bodyPr/>
        <a:lstStyle/>
        <a:p>
          <a:pPr>
            <a:lnSpc>
              <a:spcPct val="100000"/>
            </a:lnSpc>
          </a:pPr>
          <a:r>
            <a:rPr lang="en-US" sz="1600" b="0" i="0" dirty="0"/>
            <a:t>When dealing with legal documents or regulatory requirements, RAG can cross-reference information from trusted sources, contributing to the creation of accurate legal documents. </a:t>
          </a:r>
          <a:endParaRPr lang="en-US" sz="1600" dirty="0"/>
        </a:p>
      </dgm:t>
    </dgm:pt>
    <dgm:pt modelId="{F11B13F6-6338-4A12-8F03-6899FECB9677}" type="parTrans" cxnId="{7F2EF278-7AD0-4069-8F2F-FDB33B8200F4}">
      <dgm:prSet/>
      <dgm:spPr/>
      <dgm:t>
        <a:bodyPr/>
        <a:lstStyle/>
        <a:p>
          <a:endParaRPr lang="en-US"/>
        </a:p>
      </dgm:t>
    </dgm:pt>
    <dgm:pt modelId="{8305F329-954B-4758-984D-CA6EF7E1F830}" type="sibTrans" cxnId="{7F2EF278-7AD0-4069-8F2F-FDB33B8200F4}">
      <dgm:prSet/>
      <dgm:spPr/>
      <dgm:t>
        <a:bodyPr/>
        <a:lstStyle/>
        <a:p>
          <a:endParaRPr lang="en-US"/>
        </a:p>
      </dgm:t>
    </dgm:pt>
    <dgm:pt modelId="{6A155984-44DC-4ABF-9780-425133CBC3E4}">
      <dgm:prSet custT="1"/>
      <dgm:spPr/>
      <dgm:t>
        <a:bodyPr/>
        <a:lstStyle/>
        <a:p>
          <a:pPr>
            <a:lnSpc>
              <a:spcPct val="100000"/>
            </a:lnSpc>
          </a:pPr>
          <a:r>
            <a:rPr lang="en-US" sz="1600" b="0" i="0" dirty="0"/>
            <a:t>Its fact-checking ability ensures that the information presented aligns with legal standards, minimizing the risk of errors and enhancing overall compliance.</a:t>
          </a:r>
          <a:endParaRPr lang="en-US" sz="1600" dirty="0"/>
        </a:p>
      </dgm:t>
    </dgm:pt>
    <dgm:pt modelId="{543C3FF9-5FF4-4DCB-AFEA-F1E3DE705310}" type="parTrans" cxnId="{309BBABA-5E6B-44C7-BBB1-5BAE019498E4}">
      <dgm:prSet/>
      <dgm:spPr/>
      <dgm:t>
        <a:bodyPr/>
        <a:lstStyle/>
        <a:p>
          <a:endParaRPr lang="en-US"/>
        </a:p>
      </dgm:t>
    </dgm:pt>
    <dgm:pt modelId="{7B956EDA-B6CA-43EF-A32F-7FBE17B59CD3}" type="sibTrans" cxnId="{309BBABA-5E6B-44C7-BBB1-5BAE019498E4}">
      <dgm:prSet/>
      <dgm:spPr/>
      <dgm:t>
        <a:bodyPr/>
        <a:lstStyle/>
        <a:p>
          <a:endParaRPr lang="en-US"/>
        </a:p>
      </dgm:t>
    </dgm:pt>
    <dgm:pt modelId="{B262633C-CC31-4677-A9C4-FA68A8A69BBA}" type="pres">
      <dgm:prSet presAssocID="{1E2500B7-6985-45D2-AA1A-58A9BFB1AB23}" presName="root" presStyleCnt="0">
        <dgm:presLayoutVars>
          <dgm:dir/>
          <dgm:resizeHandles val="exact"/>
        </dgm:presLayoutVars>
      </dgm:prSet>
      <dgm:spPr/>
    </dgm:pt>
    <dgm:pt modelId="{A4493014-B1C0-4B63-8366-F333B96B1DAB}" type="pres">
      <dgm:prSet presAssocID="{89B70CC2-9857-4904-810C-9BF288D83D7E}" presName="compNode" presStyleCnt="0"/>
      <dgm:spPr/>
    </dgm:pt>
    <dgm:pt modelId="{ADF4F44E-71DF-4884-B50D-909357D19E01}" type="pres">
      <dgm:prSet presAssocID="{89B70CC2-9857-4904-810C-9BF288D83D7E}" presName="iconRect" presStyleLbl="node1" presStyleIdx="0" presStyleCnt="3" custLinFactNeighborX="-14212" custLinFactNeighborY="-1508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Judge"/>
        </a:ext>
      </dgm:extLst>
    </dgm:pt>
    <dgm:pt modelId="{59713417-7587-4AF7-BCA1-4796409699C5}" type="pres">
      <dgm:prSet presAssocID="{89B70CC2-9857-4904-810C-9BF288D83D7E}" presName="spaceRect" presStyleCnt="0"/>
      <dgm:spPr/>
    </dgm:pt>
    <dgm:pt modelId="{7F998874-29AE-40D8-BD50-9375D053DB67}" type="pres">
      <dgm:prSet presAssocID="{89B70CC2-9857-4904-810C-9BF288D83D7E}" presName="textRect" presStyleLbl="revTx" presStyleIdx="0" presStyleCnt="3" custScaleX="114473" custScaleY="100548" custLinFactNeighborX="-5215" custLinFactNeighborY="-7492">
        <dgm:presLayoutVars>
          <dgm:chMax val="1"/>
          <dgm:chPref val="1"/>
        </dgm:presLayoutVars>
      </dgm:prSet>
      <dgm:spPr/>
    </dgm:pt>
    <dgm:pt modelId="{FE3804ED-67AB-499D-B1FE-B22AA30D2522}" type="pres">
      <dgm:prSet presAssocID="{707FFFB5-E2A5-4543-849F-715920121488}" presName="sibTrans" presStyleCnt="0"/>
      <dgm:spPr/>
    </dgm:pt>
    <dgm:pt modelId="{DD04512F-A720-47A7-87BB-5C15A492FF59}" type="pres">
      <dgm:prSet presAssocID="{0B29D2F6-859C-4C57-820D-41831FB08690}" presName="compNode" presStyleCnt="0"/>
      <dgm:spPr/>
    </dgm:pt>
    <dgm:pt modelId="{20046C69-9F8E-447B-A659-6461A4F3DE4E}" type="pres">
      <dgm:prSet presAssocID="{0B29D2F6-859C-4C57-820D-41831FB08690}" presName="iconRect" presStyleLbl="node1" presStyleIdx="1" presStyleCnt="3" custLinFactNeighborY="1736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ntract"/>
        </a:ext>
      </dgm:extLst>
    </dgm:pt>
    <dgm:pt modelId="{4EC8BD80-A418-4194-9F56-090CDBEB4F8D}" type="pres">
      <dgm:prSet presAssocID="{0B29D2F6-859C-4C57-820D-41831FB08690}" presName="spaceRect" presStyleCnt="0"/>
      <dgm:spPr/>
    </dgm:pt>
    <dgm:pt modelId="{B9874D7C-F78C-44EC-81DC-6451C2894296}" type="pres">
      <dgm:prSet presAssocID="{0B29D2F6-859C-4C57-820D-41831FB08690}" presName="textRect" presStyleLbl="revTx" presStyleIdx="1" presStyleCnt="3" custScaleX="141903" custScaleY="129786">
        <dgm:presLayoutVars>
          <dgm:chMax val="1"/>
          <dgm:chPref val="1"/>
        </dgm:presLayoutVars>
      </dgm:prSet>
      <dgm:spPr/>
    </dgm:pt>
    <dgm:pt modelId="{5C003583-6525-4FC7-9863-E89698EBA6F0}" type="pres">
      <dgm:prSet presAssocID="{8305F329-954B-4758-984D-CA6EF7E1F830}" presName="sibTrans" presStyleCnt="0"/>
      <dgm:spPr/>
    </dgm:pt>
    <dgm:pt modelId="{C1EE43E0-D6F0-424B-90B5-AEAB6CB4AEC3}" type="pres">
      <dgm:prSet presAssocID="{6A155984-44DC-4ABF-9780-425133CBC3E4}" presName="compNode" presStyleCnt="0"/>
      <dgm:spPr/>
    </dgm:pt>
    <dgm:pt modelId="{D2096393-F59E-42C1-B20E-C15766338FFD}" type="pres">
      <dgm:prSet presAssocID="{6A155984-44DC-4ABF-9780-425133CBC3E4}" presName="iconRect" presStyleLbl="node1" presStyleIdx="2" presStyleCnt="3" custLinFactNeighborX="3075" custLinFactNeighborY="-1285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vel"/>
        </a:ext>
      </dgm:extLst>
    </dgm:pt>
    <dgm:pt modelId="{D9755BE8-41A6-4D54-9BC6-5D731D17FFAA}" type="pres">
      <dgm:prSet presAssocID="{6A155984-44DC-4ABF-9780-425133CBC3E4}" presName="spaceRect" presStyleCnt="0"/>
      <dgm:spPr/>
    </dgm:pt>
    <dgm:pt modelId="{8DE3D5C9-E070-496D-8A94-9DAB61BA44AC}" type="pres">
      <dgm:prSet presAssocID="{6A155984-44DC-4ABF-9780-425133CBC3E4}" presName="textRect" presStyleLbl="revTx" presStyleIdx="2" presStyleCnt="3" custLinFactNeighborX="-659" custLinFactNeighborY="-7284">
        <dgm:presLayoutVars>
          <dgm:chMax val="1"/>
          <dgm:chPref val="1"/>
        </dgm:presLayoutVars>
      </dgm:prSet>
      <dgm:spPr/>
    </dgm:pt>
  </dgm:ptLst>
  <dgm:cxnLst>
    <dgm:cxn modelId="{82D9185D-9266-4E7D-B20E-C2A61C5E1C7C}" type="presOf" srcId="{6A155984-44DC-4ABF-9780-425133CBC3E4}" destId="{8DE3D5C9-E070-496D-8A94-9DAB61BA44AC}" srcOrd="0" destOrd="0" presId="urn:microsoft.com/office/officeart/2018/2/layout/IconLabelList"/>
    <dgm:cxn modelId="{1A0C2477-8803-40B4-A838-8D3702FDBBE0}" srcId="{1E2500B7-6985-45D2-AA1A-58A9BFB1AB23}" destId="{89B70CC2-9857-4904-810C-9BF288D83D7E}" srcOrd="0" destOrd="0" parTransId="{0C2CA843-E8AF-4C98-B967-9F5A3CE706E5}" sibTransId="{707FFFB5-E2A5-4543-849F-715920121488}"/>
    <dgm:cxn modelId="{7F2EF278-7AD0-4069-8F2F-FDB33B8200F4}" srcId="{1E2500B7-6985-45D2-AA1A-58A9BFB1AB23}" destId="{0B29D2F6-859C-4C57-820D-41831FB08690}" srcOrd="1" destOrd="0" parTransId="{F11B13F6-6338-4A12-8F03-6899FECB9677}" sibTransId="{8305F329-954B-4758-984D-CA6EF7E1F830}"/>
    <dgm:cxn modelId="{8173AE89-61F1-45E7-85DD-12FFF9F77762}" type="presOf" srcId="{1E2500B7-6985-45D2-AA1A-58A9BFB1AB23}" destId="{B262633C-CC31-4677-A9C4-FA68A8A69BBA}" srcOrd="0" destOrd="0" presId="urn:microsoft.com/office/officeart/2018/2/layout/IconLabelList"/>
    <dgm:cxn modelId="{309BBABA-5E6B-44C7-BBB1-5BAE019498E4}" srcId="{1E2500B7-6985-45D2-AA1A-58A9BFB1AB23}" destId="{6A155984-44DC-4ABF-9780-425133CBC3E4}" srcOrd="2" destOrd="0" parTransId="{543C3FF9-5FF4-4DCB-AFEA-F1E3DE705310}" sibTransId="{7B956EDA-B6CA-43EF-A32F-7FBE17B59CD3}"/>
    <dgm:cxn modelId="{EB9279BB-3A2F-4602-BA92-39E6D65AC844}" type="presOf" srcId="{89B70CC2-9857-4904-810C-9BF288D83D7E}" destId="{7F998874-29AE-40D8-BD50-9375D053DB67}" srcOrd="0" destOrd="0" presId="urn:microsoft.com/office/officeart/2018/2/layout/IconLabelList"/>
    <dgm:cxn modelId="{FB35E6C4-EDB8-4383-8D89-3819A6462350}" type="presOf" srcId="{0B29D2F6-859C-4C57-820D-41831FB08690}" destId="{B9874D7C-F78C-44EC-81DC-6451C2894296}" srcOrd="0" destOrd="0" presId="urn:microsoft.com/office/officeart/2018/2/layout/IconLabelList"/>
    <dgm:cxn modelId="{A8E1755B-C296-4029-BD25-A7064B6B6CD4}" type="presParOf" srcId="{B262633C-CC31-4677-A9C4-FA68A8A69BBA}" destId="{A4493014-B1C0-4B63-8366-F333B96B1DAB}" srcOrd="0" destOrd="0" presId="urn:microsoft.com/office/officeart/2018/2/layout/IconLabelList"/>
    <dgm:cxn modelId="{AC5DCE3F-8239-49DD-AC0B-CA5116982E04}" type="presParOf" srcId="{A4493014-B1C0-4B63-8366-F333B96B1DAB}" destId="{ADF4F44E-71DF-4884-B50D-909357D19E01}" srcOrd="0" destOrd="0" presId="urn:microsoft.com/office/officeart/2018/2/layout/IconLabelList"/>
    <dgm:cxn modelId="{20C8B064-BC8B-4861-95AC-7C0256EF7ACF}" type="presParOf" srcId="{A4493014-B1C0-4B63-8366-F333B96B1DAB}" destId="{59713417-7587-4AF7-BCA1-4796409699C5}" srcOrd="1" destOrd="0" presId="urn:microsoft.com/office/officeart/2018/2/layout/IconLabelList"/>
    <dgm:cxn modelId="{4800894D-FFDA-430B-9398-8748C47F6FB9}" type="presParOf" srcId="{A4493014-B1C0-4B63-8366-F333B96B1DAB}" destId="{7F998874-29AE-40D8-BD50-9375D053DB67}" srcOrd="2" destOrd="0" presId="urn:microsoft.com/office/officeart/2018/2/layout/IconLabelList"/>
    <dgm:cxn modelId="{B05683DC-2A06-4A9F-9558-43F112668DDD}" type="presParOf" srcId="{B262633C-CC31-4677-A9C4-FA68A8A69BBA}" destId="{FE3804ED-67AB-499D-B1FE-B22AA30D2522}" srcOrd="1" destOrd="0" presId="urn:microsoft.com/office/officeart/2018/2/layout/IconLabelList"/>
    <dgm:cxn modelId="{28F1D051-8F2E-4F3A-BE34-1566C6363C17}" type="presParOf" srcId="{B262633C-CC31-4677-A9C4-FA68A8A69BBA}" destId="{DD04512F-A720-47A7-87BB-5C15A492FF59}" srcOrd="2" destOrd="0" presId="urn:microsoft.com/office/officeart/2018/2/layout/IconLabelList"/>
    <dgm:cxn modelId="{28E220EC-CCFC-49AC-8BC0-0EB7D448A1BB}" type="presParOf" srcId="{DD04512F-A720-47A7-87BB-5C15A492FF59}" destId="{20046C69-9F8E-447B-A659-6461A4F3DE4E}" srcOrd="0" destOrd="0" presId="urn:microsoft.com/office/officeart/2018/2/layout/IconLabelList"/>
    <dgm:cxn modelId="{97C51133-7A76-4E34-A7F1-020692A73FE1}" type="presParOf" srcId="{DD04512F-A720-47A7-87BB-5C15A492FF59}" destId="{4EC8BD80-A418-4194-9F56-090CDBEB4F8D}" srcOrd="1" destOrd="0" presId="urn:microsoft.com/office/officeart/2018/2/layout/IconLabelList"/>
    <dgm:cxn modelId="{EF7BB9B3-C186-4862-BD32-5AE1B463E848}" type="presParOf" srcId="{DD04512F-A720-47A7-87BB-5C15A492FF59}" destId="{B9874D7C-F78C-44EC-81DC-6451C2894296}" srcOrd="2" destOrd="0" presId="urn:microsoft.com/office/officeart/2018/2/layout/IconLabelList"/>
    <dgm:cxn modelId="{88243F95-2B4A-490D-9112-0F0CE5DEC516}" type="presParOf" srcId="{B262633C-CC31-4677-A9C4-FA68A8A69BBA}" destId="{5C003583-6525-4FC7-9863-E89698EBA6F0}" srcOrd="3" destOrd="0" presId="urn:microsoft.com/office/officeart/2018/2/layout/IconLabelList"/>
    <dgm:cxn modelId="{B4D54C40-C68E-4975-955C-43560CE2532E}" type="presParOf" srcId="{B262633C-CC31-4677-A9C4-FA68A8A69BBA}" destId="{C1EE43E0-D6F0-424B-90B5-AEAB6CB4AEC3}" srcOrd="4" destOrd="0" presId="urn:microsoft.com/office/officeart/2018/2/layout/IconLabelList"/>
    <dgm:cxn modelId="{E4D3B93B-C777-43AD-B605-B948DCC5B8A9}" type="presParOf" srcId="{C1EE43E0-D6F0-424B-90B5-AEAB6CB4AEC3}" destId="{D2096393-F59E-42C1-B20E-C15766338FFD}" srcOrd="0" destOrd="0" presId="urn:microsoft.com/office/officeart/2018/2/layout/IconLabelList"/>
    <dgm:cxn modelId="{32605FE7-A902-40C5-B105-4089ABC46F92}" type="presParOf" srcId="{C1EE43E0-D6F0-424B-90B5-AEAB6CB4AEC3}" destId="{D9755BE8-41A6-4D54-9BC6-5D731D17FFAA}" srcOrd="1" destOrd="0" presId="urn:microsoft.com/office/officeart/2018/2/layout/IconLabelList"/>
    <dgm:cxn modelId="{FC0F3B34-BF88-4726-9AC3-C1F49E7F234F}" type="presParOf" srcId="{C1EE43E0-D6F0-424B-90B5-AEAB6CB4AEC3}" destId="{8DE3D5C9-E070-496D-8A94-9DAB61BA44A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FF4A22-2BFC-4002-AD05-ED87B0D9383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91F8AB1-9EFC-4635-820C-A3E498CA3B72}">
      <dgm:prSet/>
      <dgm:spPr/>
      <dgm:t>
        <a:bodyPr/>
        <a:lstStyle/>
        <a:p>
          <a:pPr>
            <a:lnSpc>
              <a:spcPct val="100000"/>
            </a:lnSpc>
          </a:pPr>
          <a:r>
            <a:rPr lang="en-US"/>
            <a:t>The core activity in this stage involves segmenting these texts into manageable chunks, a procedure also known as text splitting or chunking. This becomes essential when handling extensive documents. Given the token limit imposed by many LLMs (like GPT-3's approximate limit of 2048 tokens), and considering the potential size of documents, text splitting becomes indispensable. </a:t>
          </a:r>
        </a:p>
      </dgm:t>
    </dgm:pt>
    <dgm:pt modelId="{1A6C0235-6DF9-4933-AB7A-D4AAC064D53F}" type="parTrans" cxnId="{001CC572-475C-4E1A-AEB7-88205D205C2B}">
      <dgm:prSet/>
      <dgm:spPr/>
      <dgm:t>
        <a:bodyPr/>
        <a:lstStyle/>
        <a:p>
          <a:endParaRPr lang="en-US"/>
        </a:p>
      </dgm:t>
    </dgm:pt>
    <dgm:pt modelId="{0B7048AA-22BB-4433-8E6A-21F1B2DA57DD}" type="sibTrans" cxnId="{001CC572-475C-4E1A-AEB7-88205D205C2B}">
      <dgm:prSet/>
      <dgm:spPr/>
      <dgm:t>
        <a:bodyPr/>
        <a:lstStyle/>
        <a:p>
          <a:endParaRPr lang="en-US"/>
        </a:p>
      </dgm:t>
    </dgm:pt>
    <dgm:pt modelId="{05853097-9D3D-482F-9784-80E2100D67F0}">
      <dgm:prSet/>
      <dgm:spPr/>
      <dgm:t>
        <a:bodyPr/>
        <a:lstStyle/>
        <a:p>
          <a:pPr>
            <a:lnSpc>
              <a:spcPct val="100000"/>
            </a:lnSpc>
          </a:pPr>
          <a:r>
            <a:rPr lang="en-US"/>
            <a:t>The chosen method for text splitting primarily depends on the data's unique nature and requirements.</a:t>
          </a:r>
        </a:p>
      </dgm:t>
    </dgm:pt>
    <dgm:pt modelId="{50201351-7301-4CC8-9C62-33CDDD76DC31}" type="parTrans" cxnId="{A8D4E5B4-C9BA-41C3-AA2E-2153A85FDE0C}">
      <dgm:prSet/>
      <dgm:spPr/>
      <dgm:t>
        <a:bodyPr/>
        <a:lstStyle/>
        <a:p>
          <a:endParaRPr lang="en-US"/>
        </a:p>
      </dgm:t>
    </dgm:pt>
    <dgm:pt modelId="{75C80CB5-CD02-4F43-9654-A5E756C76B6B}" type="sibTrans" cxnId="{A8D4E5B4-C9BA-41C3-AA2E-2153A85FDE0C}">
      <dgm:prSet/>
      <dgm:spPr/>
      <dgm:t>
        <a:bodyPr/>
        <a:lstStyle/>
        <a:p>
          <a:endParaRPr lang="en-US"/>
        </a:p>
      </dgm:t>
    </dgm:pt>
    <dgm:pt modelId="{D0FD4AC6-92EA-48E8-8C9C-CF7D2FF644A3}" type="pres">
      <dgm:prSet presAssocID="{2AFF4A22-2BFC-4002-AD05-ED87B0D93830}" presName="root" presStyleCnt="0">
        <dgm:presLayoutVars>
          <dgm:dir/>
          <dgm:resizeHandles val="exact"/>
        </dgm:presLayoutVars>
      </dgm:prSet>
      <dgm:spPr/>
    </dgm:pt>
    <dgm:pt modelId="{44381374-B4DC-418E-800B-CC169F92737C}" type="pres">
      <dgm:prSet presAssocID="{E91F8AB1-9EFC-4635-820C-A3E498CA3B72}" presName="compNode" presStyleCnt="0"/>
      <dgm:spPr/>
    </dgm:pt>
    <dgm:pt modelId="{ABBF2A91-CEAF-4173-BBE5-EBCD43505EC2}" type="pres">
      <dgm:prSet presAssocID="{E91F8AB1-9EFC-4635-820C-A3E498CA3B72}" presName="bgRect" presStyleLbl="bgShp" presStyleIdx="0" presStyleCnt="2"/>
      <dgm:spPr/>
    </dgm:pt>
    <dgm:pt modelId="{B186683F-E117-46CE-B6BD-A4524F2E095D}" type="pres">
      <dgm:prSet presAssocID="{E91F8AB1-9EFC-4635-820C-A3E498CA3B7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otes"/>
        </a:ext>
      </dgm:extLst>
    </dgm:pt>
    <dgm:pt modelId="{2AB5311A-E8DF-4D44-966E-FCB8D66FC1A2}" type="pres">
      <dgm:prSet presAssocID="{E91F8AB1-9EFC-4635-820C-A3E498CA3B72}" presName="spaceRect" presStyleCnt="0"/>
      <dgm:spPr/>
    </dgm:pt>
    <dgm:pt modelId="{76D9B6F4-B9C2-44F8-A5E2-38B5405A6103}" type="pres">
      <dgm:prSet presAssocID="{E91F8AB1-9EFC-4635-820C-A3E498CA3B72}" presName="parTx" presStyleLbl="revTx" presStyleIdx="0" presStyleCnt="2">
        <dgm:presLayoutVars>
          <dgm:chMax val="0"/>
          <dgm:chPref val="0"/>
        </dgm:presLayoutVars>
      </dgm:prSet>
      <dgm:spPr/>
    </dgm:pt>
    <dgm:pt modelId="{7A72988E-0764-47E9-B153-783371435E10}" type="pres">
      <dgm:prSet presAssocID="{0B7048AA-22BB-4433-8E6A-21F1B2DA57DD}" presName="sibTrans" presStyleCnt="0"/>
      <dgm:spPr/>
    </dgm:pt>
    <dgm:pt modelId="{44873CE2-7916-4419-8C74-96E6751A9073}" type="pres">
      <dgm:prSet presAssocID="{05853097-9D3D-482F-9784-80E2100D67F0}" presName="compNode" presStyleCnt="0"/>
      <dgm:spPr/>
    </dgm:pt>
    <dgm:pt modelId="{0735D252-63F2-4237-B351-A0B3117F4CDE}" type="pres">
      <dgm:prSet presAssocID="{05853097-9D3D-482F-9784-80E2100D67F0}" presName="bgRect" presStyleLbl="bgShp" presStyleIdx="1" presStyleCnt="2"/>
      <dgm:spPr/>
    </dgm:pt>
    <dgm:pt modelId="{EC0BC240-FA42-4116-9403-B8709C3E75AC}" type="pres">
      <dgm:prSet presAssocID="{05853097-9D3D-482F-9784-80E2100D67F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7BFE62D7-C2B8-4A3F-A7CF-64840318A2C2}" type="pres">
      <dgm:prSet presAssocID="{05853097-9D3D-482F-9784-80E2100D67F0}" presName="spaceRect" presStyleCnt="0"/>
      <dgm:spPr/>
    </dgm:pt>
    <dgm:pt modelId="{D60E432C-DB81-43F5-B2AD-29C335A09B55}" type="pres">
      <dgm:prSet presAssocID="{05853097-9D3D-482F-9784-80E2100D67F0}" presName="parTx" presStyleLbl="revTx" presStyleIdx="1" presStyleCnt="2">
        <dgm:presLayoutVars>
          <dgm:chMax val="0"/>
          <dgm:chPref val="0"/>
        </dgm:presLayoutVars>
      </dgm:prSet>
      <dgm:spPr/>
    </dgm:pt>
  </dgm:ptLst>
  <dgm:cxnLst>
    <dgm:cxn modelId="{C145095C-E57C-4836-BAD0-A4337C18C332}" type="presOf" srcId="{E91F8AB1-9EFC-4635-820C-A3E498CA3B72}" destId="{76D9B6F4-B9C2-44F8-A5E2-38B5405A6103}" srcOrd="0" destOrd="0" presId="urn:microsoft.com/office/officeart/2018/2/layout/IconVerticalSolidList"/>
    <dgm:cxn modelId="{722AF75C-6E99-46D8-A9CB-E539ED04FEF6}" type="presOf" srcId="{2AFF4A22-2BFC-4002-AD05-ED87B0D93830}" destId="{D0FD4AC6-92EA-48E8-8C9C-CF7D2FF644A3}" srcOrd="0" destOrd="0" presId="urn:microsoft.com/office/officeart/2018/2/layout/IconVerticalSolidList"/>
    <dgm:cxn modelId="{6A206A72-B013-45A9-AE2D-730F17A74E80}" type="presOf" srcId="{05853097-9D3D-482F-9784-80E2100D67F0}" destId="{D60E432C-DB81-43F5-B2AD-29C335A09B55}" srcOrd="0" destOrd="0" presId="urn:microsoft.com/office/officeart/2018/2/layout/IconVerticalSolidList"/>
    <dgm:cxn modelId="{001CC572-475C-4E1A-AEB7-88205D205C2B}" srcId="{2AFF4A22-2BFC-4002-AD05-ED87B0D93830}" destId="{E91F8AB1-9EFC-4635-820C-A3E498CA3B72}" srcOrd="0" destOrd="0" parTransId="{1A6C0235-6DF9-4933-AB7A-D4AAC064D53F}" sibTransId="{0B7048AA-22BB-4433-8E6A-21F1B2DA57DD}"/>
    <dgm:cxn modelId="{A8D4E5B4-C9BA-41C3-AA2E-2153A85FDE0C}" srcId="{2AFF4A22-2BFC-4002-AD05-ED87B0D93830}" destId="{05853097-9D3D-482F-9784-80E2100D67F0}" srcOrd="1" destOrd="0" parTransId="{50201351-7301-4CC8-9C62-33CDDD76DC31}" sibTransId="{75C80CB5-CD02-4F43-9654-A5E756C76B6B}"/>
    <dgm:cxn modelId="{1DACD34F-513B-4EE5-9FEE-E48F65CE7AD8}" type="presParOf" srcId="{D0FD4AC6-92EA-48E8-8C9C-CF7D2FF644A3}" destId="{44381374-B4DC-418E-800B-CC169F92737C}" srcOrd="0" destOrd="0" presId="urn:microsoft.com/office/officeart/2018/2/layout/IconVerticalSolidList"/>
    <dgm:cxn modelId="{5B6558D0-72D5-4EBC-A7BA-5BC5C31E4C28}" type="presParOf" srcId="{44381374-B4DC-418E-800B-CC169F92737C}" destId="{ABBF2A91-CEAF-4173-BBE5-EBCD43505EC2}" srcOrd="0" destOrd="0" presId="urn:microsoft.com/office/officeart/2018/2/layout/IconVerticalSolidList"/>
    <dgm:cxn modelId="{797B4FEB-0EC6-4024-884E-735FA16E03BF}" type="presParOf" srcId="{44381374-B4DC-418E-800B-CC169F92737C}" destId="{B186683F-E117-46CE-B6BD-A4524F2E095D}" srcOrd="1" destOrd="0" presId="urn:microsoft.com/office/officeart/2018/2/layout/IconVerticalSolidList"/>
    <dgm:cxn modelId="{5F795529-F38F-4039-B84B-A4D49FE2D0EA}" type="presParOf" srcId="{44381374-B4DC-418E-800B-CC169F92737C}" destId="{2AB5311A-E8DF-4D44-966E-FCB8D66FC1A2}" srcOrd="2" destOrd="0" presId="urn:microsoft.com/office/officeart/2018/2/layout/IconVerticalSolidList"/>
    <dgm:cxn modelId="{169104B6-9693-4A41-B13E-AFD28C35E646}" type="presParOf" srcId="{44381374-B4DC-418E-800B-CC169F92737C}" destId="{76D9B6F4-B9C2-44F8-A5E2-38B5405A6103}" srcOrd="3" destOrd="0" presId="urn:microsoft.com/office/officeart/2018/2/layout/IconVerticalSolidList"/>
    <dgm:cxn modelId="{49EFBDCC-C3A4-4507-9467-01EA5561EBF8}" type="presParOf" srcId="{D0FD4AC6-92EA-48E8-8C9C-CF7D2FF644A3}" destId="{7A72988E-0764-47E9-B153-783371435E10}" srcOrd="1" destOrd="0" presId="urn:microsoft.com/office/officeart/2018/2/layout/IconVerticalSolidList"/>
    <dgm:cxn modelId="{71D239A1-23BA-4997-AAB5-228AAE37C864}" type="presParOf" srcId="{D0FD4AC6-92EA-48E8-8C9C-CF7D2FF644A3}" destId="{44873CE2-7916-4419-8C74-96E6751A9073}" srcOrd="2" destOrd="0" presId="urn:microsoft.com/office/officeart/2018/2/layout/IconVerticalSolidList"/>
    <dgm:cxn modelId="{984CBE68-9AD0-4C2B-9603-0C9C64D52F77}" type="presParOf" srcId="{44873CE2-7916-4419-8C74-96E6751A9073}" destId="{0735D252-63F2-4237-B351-A0B3117F4CDE}" srcOrd="0" destOrd="0" presId="urn:microsoft.com/office/officeart/2018/2/layout/IconVerticalSolidList"/>
    <dgm:cxn modelId="{99CA6B41-9D7B-4DE1-97B4-D79A85600747}" type="presParOf" srcId="{44873CE2-7916-4419-8C74-96E6751A9073}" destId="{EC0BC240-FA42-4116-9403-B8709C3E75AC}" srcOrd="1" destOrd="0" presId="urn:microsoft.com/office/officeart/2018/2/layout/IconVerticalSolidList"/>
    <dgm:cxn modelId="{3CB2B17F-D69F-4018-8296-2CBECCC2A651}" type="presParOf" srcId="{44873CE2-7916-4419-8C74-96E6751A9073}" destId="{7BFE62D7-C2B8-4A3F-A7CF-64840318A2C2}" srcOrd="2" destOrd="0" presId="urn:microsoft.com/office/officeart/2018/2/layout/IconVerticalSolidList"/>
    <dgm:cxn modelId="{6092609A-F11C-4C6A-9044-7F3743D673EE}" type="presParOf" srcId="{44873CE2-7916-4419-8C74-96E6751A9073}" destId="{D60E432C-DB81-43F5-B2AD-29C335A09B5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96CB17-0557-4FE1-8882-70C1EB5AC9AD}"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7721C9F8-7C1C-4A99-902C-75EAAA76F512}">
      <dgm:prSet/>
      <dgm:spPr/>
      <dgm:t>
        <a:bodyPr/>
        <a:lstStyle/>
        <a:p>
          <a:pPr>
            <a:lnSpc>
              <a:spcPct val="100000"/>
            </a:lnSpc>
          </a:pPr>
          <a:r>
            <a:rPr lang="en-US" b="1" dirty="0"/>
            <a:t>Embedding</a:t>
          </a:r>
          <a:r>
            <a:rPr lang="en-US" dirty="0"/>
            <a:t> </a:t>
          </a:r>
          <a:r>
            <a:rPr lang="en-US" i="1" u="sng" dirty="0"/>
            <a:t>is a numerical representation of content in a form that machines can process and understand</a:t>
          </a:r>
          <a:r>
            <a:rPr lang="en-US" dirty="0"/>
            <a:t>. </a:t>
          </a:r>
        </a:p>
      </dgm:t>
    </dgm:pt>
    <dgm:pt modelId="{07EFC91A-E1BA-43E0-9C92-FE82F8366E3A}" type="parTrans" cxnId="{DB867E47-0849-47AC-9BDD-A0B2B818DE9E}">
      <dgm:prSet/>
      <dgm:spPr/>
      <dgm:t>
        <a:bodyPr/>
        <a:lstStyle/>
        <a:p>
          <a:endParaRPr lang="en-US"/>
        </a:p>
      </dgm:t>
    </dgm:pt>
    <dgm:pt modelId="{9E38777D-BBB1-4BFB-8B18-7353F1193A08}" type="sibTrans" cxnId="{DB867E47-0849-47AC-9BDD-A0B2B818DE9E}">
      <dgm:prSet/>
      <dgm:spPr/>
      <dgm:t>
        <a:bodyPr/>
        <a:lstStyle/>
        <a:p>
          <a:endParaRPr lang="en-US"/>
        </a:p>
      </dgm:t>
    </dgm:pt>
    <dgm:pt modelId="{4A8038A3-BE76-4D8D-A849-BE1F11006CEF}">
      <dgm:prSet/>
      <dgm:spPr/>
      <dgm:t>
        <a:bodyPr/>
        <a:lstStyle/>
        <a:p>
          <a:pPr>
            <a:lnSpc>
              <a:spcPct val="100000"/>
            </a:lnSpc>
          </a:pPr>
          <a:r>
            <a:rPr lang="en-US" i="1" dirty="0"/>
            <a:t>The essence of the process </a:t>
          </a:r>
          <a:r>
            <a:rPr lang="en-US" dirty="0"/>
            <a:t>is to convert an object, such as an </a:t>
          </a:r>
          <a:r>
            <a:rPr lang="en-US" i="1" dirty="0"/>
            <a:t>image</a:t>
          </a:r>
          <a:r>
            <a:rPr lang="en-US" dirty="0"/>
            <a:t> or </a:t>
          </a:r>
          <a:r>
            <a:rPr lang="en-US" i="1" dirty="0"/>
            <a:t>text</a:t>
          </a:r>
          <a:r>
            <a:rPr lang="en-US" dirty="0"/>
            <a:t>, into a </a:t>
          </a:r>
          <a:r>
            <a:rPr lang="en-US" b="1" dirty="0"/>
            <a:t>vector</a:t>
          </a:r>
          <a:r>
            <a:rPr lang="en-US" dirty="0"/>
            <a:t> that encapsulates its semantic content while discarding irrelevant details as much as possible. </a:t>
          </a:r>
        </a:p>
      </dgm:t>
    </dgm:pt>
    <dgm:pt modelId="{05B03F98-525F-4632-BB33-521A9B6EB60B}" type="parTrans" cxnId="{FEC45585-58B4-4499-91FF-5F0B30416D8D}">
      <dgm:prSet/>
      <dgm:spPr/>
      <dgm:t>
        <a:bodyPr/>
        <a:lstStyle/>
        <a:p>
          <a:endParaRPr lang="en-US"/>
        </a:p>
      </dgm:t>
    </dgm:pt>
    <dgm:pt modelId="{17E44220-BD10-451F-B271-777757675DD6}" type="sibTrans" cxnId="{FEC45585-58B4-4499-91FF-5F0B30416D8D}">
      <dgm:prSet/>
      <dgm:spPr/>
      <dgm:t>
        <a:bodyPr/>
        <a:lstStyle/>
        <a:p>
          <a:endParaRPr lang="en-US"/>
        </a:p>
      </dgm:t>
    </dgm:pt>
    <dgm:pt modelId="{6E404CDD-EF3D-43BD-9766-EB06B371C0F7}">
      <dgm:prSet/>
      <dgm:spPr/>
      <dgm:t>
        <a:bodyPr/>
        <a:lstStyle/>
        <a:p>
          <a:pPr>
            <a:lnSpc>
              <a:spcPct val="100000"/>
            </a:lnSpc>
          </a:pPr>
          <a:r>
            <a:rPr lang="en-US" dirty="0"/>
            <a:t>An embedding takes a piece of content, like a word, sentence, or image, and maps it into a multi-dimensional vector space. </a:t>
          </a:r>
        </a:p>
      </dgm:t>
    </dgm:pt>
    <dgm:pt modelId="{1E3B8BF1-BF72-4BF1-909F-B2A7E46424D2}" type="parTrans" cxnId="{773F0351-B08B-40F3-A51D-0469C4971C30}">
      <dgm:prSet/>
      <dgm:spPr/>
      <dgm:t>
        <a:bodyPr/>
        <a:lstStyle/>
        <a:p>
          <a:endParaRPr lang="en-US"/>
        </a:p>
      </dgm:t>
    </dgm:pt>
    <dgm:pt modelId="{7EAE5694-A3E3-4CBC-B978-400B5DF75F85}" type="sibTrans" cxnId="{773F0351-B08B-40F3-A51D-0469C4971C30}">
      <dgm:prSet/>
      <dgm:spPr/>
      <dgm:t>
        <a:bodyPr/>
        <a:lstStyle/>
        <a:p>
          <a:endParaRPr lang="en-US"/>
        </a:p>
      </dgm:t>
    </dgm:pt>
    <dgm:pt modelId="{A7573A64-CE94-4AD4-94F0-6790C5898FC8}" type="pres">
      <dgm:prSet presAssocID="{CC96CB17-0557-4FE1-8882-70C1EB5AC9AD}" presName="root" presStyleCnt="0">
        <dgm:presLayoutVars>
          <dgm:dir/>
          <dgm:resizeHandles val="exact"/>
        </dgm:presLayoutVars>
      </dgm:prSet>
      <dgm:spPr/>
    </dgm:pt>
    <dgm:pt modelId="{6A0EF49B-67CB-45DF-A96F-BD21CFD9DE54}" type="pres">
      <dgm:prSet presAssocID="{7721C9F8-7C1C-4A99-902C-75EAAA76F512}" presName="compNode" presStyleCnt="0"/>
      <dgm:spPr/>
    </dgm:pt>
    <dgm:pt modelId="{51FA1758-78D9-4D96-8EA0-B444855CCD03}" type="pres">
      <dgm:prSet presAssocID="{7721C9F8-7C1C-4A99-902C-75EAAA76F512}" presName="bgRect" presStyleLbl="bgShp" presStyleIdx="0" presStyleCnt="3"/>
      <dgm:spPr>
        <a:solidFill>
          <a:srgbClr val="CFD5EA"/>
        </a:solidFill>
      </dgm:spPr>
    </dgm:pt>
    <dgm:pt modelId="{34466DED-D747-4CF7-B073-11458B507AC0}" type="pres">
      <dgm:prSet presAssocID="{7721C9F8-7C1C-4A99-902C-75EAAA76F51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839A7738-BF2A-4C23-AD28-4C22E6CCF62D}" type="pres">
      <dgm:prSet presAssocID="{7721C9F8-7C1C-4A99-902C-75EAAA76F512}" presName="spaceRect" presStyleCnt="0"/>
      <dgm:spPr/>
    </dgm:pt>
    <dgm:pt modelId="{E05321FC-CAF5-49C7-ADE4-991CB1F5A99D}" type="pres">
      <dgm:prSet presAssocID="{7721C9F8-7C1C-4A99-902C-75EAAA76F512}" presName="parTx" presStyleLbl="revTx" presStyleIdx="0" presStyleCnt="3">
        <dgm:presLayoutVars>
          <dgm:chMax val="0"/>
          <dgm:chPref val="0"/>
        </dgm:presLayoutVars>
      </dgm:prSet>
      <dgm:spPr/>
    </dgm:pt>
    <dgm:pt modelId="{1B710F48-E98D-46D1-94FF-264CA49852F1}" type="pres">
      <dgm:prSet presAssocID="{9E38777D-BBB1-4BFB-8B18-7353F1193A08}" presName="sibTrans" presStyleCnt="0"/>
      <dgm:spPr/>
    </dgm:pt>
    <dgm:pt modelId="{5EFE2F6F-B1C6-4859-94FA-D65EC387BE5C}" type="pres">
      <dgm:prSet presAssocID="{4A8038A3-BE76-4D8D-A849-BE1F11006CEF}" presName="compNode" presStyleCnt="0"/>
      <dgm:spPr/>
    </dgm:pt>
    <dgm:pt modelId="{B33FF4E6-691E-43A6-A090-E17DCC2F7131}" type="pres">
      <dgm:prSet presAssocID="{4A8038A3-BE76-4D8D-A849-BE1F11006CEF}" presName="bgRect" presStyleLbl="bgShp" presStyleIdx="1" presStyleCnt="3"/>
      <dgm:spPr>
        <a:solidFill>
          <a:srgbClr val="CFD5EA"/>
        </a:solidFill>
      </dgm:spPr>
    </dgm:pt>
    <dgm:pt modelId="{B010826B-85BD-4874-ACBC-C3F6A7D310B1}" type="pres">
      <dgm:prSet presAssocID="{4A8038A3-BE76-4D8D-A849-BE1F11006CE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A46DAB07-5170-4097-87C1-2626930BE967}" type="pres">
      <dgm:prSet presAssocID="{4A8038A3-BE76-4D8D-A849-BE1F11006CEF}" presName="spaceRect" presStyleCnt="0"/>
      <dgm:spPr/>
    </dgm:pt>
    <dgm:pt modelId="{D599A24D-264F-47EF-B3B8-CFC5D681E9D1}" type="pres">
      <dgm:prSet presAssocID="{4A8038A3-BE76-4D8D-A849-BE1F11006CEF}" presName="parTx" presStyleLbl="revTx" presStyleIdx="1" presStyleCnt="3">
        <dgm:presLayoutVars>
          <dgm:chMax val="0"/>
          <dgm:chPref val="0"/>
        </dgm:presLayoutVars>
      </dgm:prSet>
      <dgm:spPr/>
    </dgm:pt>
    <dgm:pt modelId="{7F945913-E1BF-49AE-BD21-7AB75ADEC6B3}" type="pres">
      <dgm:prSet presAssocID="{17E44220-BD10-451F-B271-777757675DD6}" presName="sibTrans" presStyleCnt="0"/>
      <dgm:spPr/>
    </dgm:pt>
    <dgm:pt modelId="{4ADF2F0F-F457-402F-917C-947BA8A6000B}" type="pres">
      <dgm:prSet presAssocID="{6E404CDD-EF3D-43BD-9766-EB06B371C0F7}" presName="compNode" presStyleCnt="0"/>
      <dgm:spPr/>
    </dgm:pt>
    <dgm:pt modelId="{0F9BBFAB-96CE-4731-A101-93315C9412A8}" type="pres">
      <dgm:prSet presAssocID="{6E404CDD-EF3D-43BD-9766-EB06B371C0F7}" presName="bgRect" presStyleLbl="bgShp" presStyleIdx="2" presStyleCnt="3"/>
      <dgm:spPr>
        <a:solidFill>
          <a:srgbClr val="CFD5EA"/>
        </a:solidFill>
      </dgm:spPr>
    </dgm:pt>
    <dgm:pt modelId="{42893D02-7742-4AC3-9849-944BE080D76D}" type="pres">
      <dgm:prSet presAssocID="{6E404CDD-EF3D-43BD-9766-EB06B371C0F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Quotation Mark"/>
        </a:ext>
      </dgm:extLst>
    </dgm:pt>
    <dgm:pt modelId="{6567B911-A4E0-44F6-8BB8-1349C318B8BC}" type="pres">
      <dgm:prSet presAssocID="{6E404CDD-EF3D-43BD-9766-EB06B371C0F7}" presName="spaceRect" presStyleCnt="0"/>
      <dgm:spPr/>
    </dgm:pt>
    <dgm:pt modelId="{6DA301F6-4405-40B7-A2A7-19D0691DC875}" type="pres">
      <dgm:prSet presAssocID="{6E404CDD-EF3D-43BD-9766-EB06B371C0F7}" presName="parTx" presStyleLbl="revTx" presStyleIdx="2" presStyleCnt="3">
        <dgm:presLayoutVars>
          <dgm:chMax val="0"/>
          <dgm:chPref val="0"/>
        </dgm:presLayoutVars>
      </dgm:prSet>
      <dgm:spPr/>
    </dgm:pt>
  </dgm:ptLst>
  <dgm:cxnLst>
    <dgm:cxn modelId="{6AA75516-F98A-41B4-9028-8ECD4C926DBF}" type="presOf" srcId="{7721C9F8-7C1C-4A99-902C-75EAAA76F512}" destId="{E05321FC-CAF5-49C7-ADE4-991CB1F5A99D}" srcOrd="0" destOrd="0" presId="urn:microsoft.com/office/officeart/2018/2/layout/IconVerticalSolidList"/>
    <dgm:cxn modelId="{459D6E27-93AD-4931-85D4-3BD31382B229}" type="presOf" srcId="{4A8038A3-BE76-4D8D-A849-BE1F11006CEF}" destId="{D599A24D-264F-47EF-B3B8-CFC5D681E9D1}" srcOrd="0" destOrd="0" presId="urn:microsoft.com/office/officeart/2018/2/layout/IconVerticalSolidList"/>
    <dgm:cxn modelId="{93046744-C1E9-4484-B5AD-CAB89E6D57AC}" type="presOf" srcId="{CC96CB17-0557-4FE1-8882-70C1EB5AC9AD}" destId="{A7573A64-CE94-4AD4-94F0-6790C5898FC8}" srcOrd="0" destOrd="0" presId="urn:microsoft.com/office/officeart/2018/2/layout/IconVerticalSolidList"/>
    <dgm:cxn modelId="{DB867E47-0849-47AC-9BDD-A0B2B818DE9E}" srcId="{CC96CB17-0557-4FE1-8882-70C1EB5AC9AD}" destId="{7721C9F8-7C1C-4A99-902C-75EAAA76F512}" srcOrd="0" destOrd="0" parTransId="{07EFC91A-E1BA-43E0-9C92-FE82F8366E3A}" sibTransId="{9E38777D-BBB1-4BFB-8B18-7353F1193A08}"/>
    <dgm:cxn modelId="{773F0351-B08B-40F3-A51D-0469C4971C30}" srcId="{CC96CB17-0557-4FE1-8882-70C1EB5AC9AD}" destId="{6E404CDD-EF3D-43BD-9766-EB06B371C0F7}" srcOrd="2" destOrd="0" parTransId="{1E3B8BF1-BF72-4BF1-909F-B2A7E46424D2}" sibTransId="{7EAE5694-A3E3-4CBC-B978-400B5DF75F85}"/>
    <dgm:cxn modelId="{FEC45585-58B4-4499-91FF-5F0B30416D8D}" srcId="{CC96CB17-0557-4FE1-8882-70C1EB5AC9AD}" destId="{4A8038A3-BE76-4D8D-A849-BE1F11006CEF}" srcOrd="1" destOrd="0" parTransId="{05B03F98-525F-4632-BB33-521A9B6EB60B}" sibTransId="{17E44220-BD10-451F-B271-777757675DD6}"/>
    <dgm:cxn modelId="{ABD6B697-2EFE-4B22-BA70-1BBD4620C64D}" type="presOf" srcId="{6E404CDD-EF3D-43BD-9766-EB06B371C0F7}" destId="{6DA301F6-4405-40B7-A2A7-19D0691DC875}" srcOrd="0" destOrd="0" presId="urn:microsoft.com/office/officeart/2018/2/layout/IconVerticalSolidList"/>
    <dgm:cxn modelId="{793D7372-34D9-4A14-A572-216CEF132933}" type="presParOf" srcId="{A7573A64-CE94-4AD4-94F0-6790C5898FC8}" destId="{6A0EF49B-67CB-45DF-A96F-BD21CFD9DE54}" srcOrd="0" destOrd="0" presId="urn:microsoft.com/office/officeart/2018/2/layout/IconVerticalSolidList"/>
    <dgm:cxn modelId="{68585CDA-DD05-4818-82C9-F7DECAFFBBF7}" type="presParOf" srcId="{6A0EF49B-67CB-45DF-A96F-BD21CFD9DE54}" destId="{51FA1758-78D9-4D96-8EA0-B444855CCD03}" srcOrd="0" destOrd="0" presId="urn:microsoft.com/office/officeart/2018/2/layout/IconVerticalSolidList"/>
    <dgm:cxn modelId="{D774680C-7FD9-400D-8437-833CDAFF3B54}" type="presParOf" srcId="{6A0EF49B-67CB-45DF-A96F-BD21CFD9DE54}" destId="{34466DED-D747-4CF7-B073-11458B507AC0}" srcOrd="1" destOrd="0" presId="urn:microsoft.com/office/officeart/2018/2/layout/IconVerticalSolidList"/>
    <dgm:cxn modelId="{0758B635-77C3-481C-8392-139E7DF2B062}" type="presParOf" srcId="{6A0EF49B-67CB-45DF-A96F-BD21CFD9DE54}" destId="{839A7738-BF2A-4C23-AD28-4C22E6CCF62D}" srcOrd="2" destOrd="0" presId="urn:microsoft.com/office/officeart/2018/2/layout/IconVerticalSolidList"/>
    <dgm:cxn modelId="{25F2A9F1-3F8E-4F80-BC7A-F86E1544F44B}" type="presParOf" srcId="{6A0EF49B-67CB-45DF-A96F-BD21CFD9DE54}" destId="{E05321FC-CAF5-49C7-ADE4-991CB1F5A99D}" srcOrd="3" destOrd="0" presId="urn:microsoft.com/office/officeart/2018/2/layout/IconVerticalSolidList"/>
    <dgm:cxn modelId="{3B89E87D-FB38-4C36-80EF-4762675D0162}" type="presParOf" srcId="{A7573A64-CE94-4AD4-94F0-6790C5898FC8}" destId="{1B710F48-E98D-46D1-94FF-264CA49852F1}" srcOrd="1" destOrd="0" presId="urn:microsoft.com/office/officeart/2018/2/layout/IconVerticalSolidList"/>
    <dgm:cxn modelId="{364960B3-BABA-409F-AB16-0EBEA1769EBB}" type="presParOf" srcId="{A7573A64-CE94-4AD4-94F0-6790C5898FC8}" destId="{5EFE2F6F-B1C6-4859-94FA-D65EC387BE5C}" srcOrd="2" destOrd="0" presId="urn:microsoft.com/office/officeart/2018/2/layout/IconVerticalSolidList"/>
    <dgm:cxn modelId="{B2584DFD-0795-4D1F-AE71-0BD87FAD4B57}" type="presParOf" srcId="{5EFE2F6F-B1C6-4859-94FA-D65EC387BE5C}" destId="{B33FF4E6-691E-43A6-A090-E17DCC2F7131}" srcOrd="0" destOrd="0" presId="urn:microsoft.com/office/officeart/2018/2/layout/IconVerticalSolidList"/>
    <dgm:cxn modelId="{FB8D423B-FD16-4496-914E-E92BEC10ED13}" type="presParOf" srcId="{5EFE2F6F-B1C6-4859-94FA-D65EC387BE5C}" destId="{B010826B-85BD-4874-ACBC-C3F6A7D310B1}" srcOrd="1" destOrd="0" presId="urn:microsoft.com/office/officeart/2018/2/layout/IconVerticalSolidList"/>
    <dgm:cxn modelId="{C38F8499-95A3-4288-A14B-34BD24003E73}" type="presParOf" srcId="{5EFE2F6F-B1C6-4859-94FA-D65EC387BE5C}" destId="{A46DAB07-5170-4097-87C1-2626930BE967}" srcOrd="2" destOrd="0" presId="urn:microsoft.com/office/officeart/2018/2/layout/IconVerticalSolidList"/>
    <dgm:cxn modelId="{CAA3D9C8-8907-4CC1-99B4-6AE41813A98C}" type="presParOf" srcId="{5EFE2F6F-B1C6-4859-94FA-D65EC387BE5C}" destId="{D599A24D-264F-47EF-B3B8-CFC5D681E9D1}" srcOrd="3" destOrd="0" presId="urn:microsoft.com/office/officeart/2018/2/layout/IconVerticalSolidList"/>
    <dgm:cxn modelId="{E9F76DB1-F1F4-410F-903E-6515A1E940CE}" type="presParOf" srcId="{A7573A64-CE94-4AD4-94F0-6790C5898FC8}" destId="{7F945913-E1BF-49AE-BD21-7AB75ADEC6B3}" srcOrd="3" destOrd="0" presId="urn:microsoft.com/office/officeart/2018/2/layout/IconVerticalSolidList"/>
    <dgm:cxn modelId="{F18B89CD-E7EF-490B-B522-0281C6E8B77B}" type="presParOf" srcId="{A7573A64-CE94-4AD4-94F0-6790C5898FC8}" destId="{4ADF2F0F-F457-402F-917C-947BA8A6000B}" srcOrd="4" destOrd="0" presId="urn:microsoft.com/office/officeart/2018/2/layout/IconVerticalSolidList"/>
    <dgm:cxn modelId="{A17F4D3F-9B58-4006-BEA5-C7B26A98F18C}" type="presParOf" srcId="{4ADF2F0F-F457-402F-917C-947BA8A6000B}" destId="{0F9BBFAB-96CE-4731-A101-93315C9412A8}" srcOrd="0" destOrd="0" presId="urn:microsoft.com/office/officeart/2018/2/layout/IconVerticalSolidList"/>
    <dgm:cxn modelId="{94B01895-7C2E-4042-AE3A-8DC120312861}" type="presParOf" srcId="{4ADF2F0F-F457-402F-917C-947BA8A6000B}" destId="{42893D02-7742-4AC3-9849-944BE080D76D}" srcOrd="1" destOrd="0" presId="urn:microsoft.com/office/officeart/2018/2/layout/IconVerticalSolidList"/>
    <dgm:cxn modelId="{5D29BA39-19F4-4B4E-B47A-13EFA14BBB4B}" type="presParOf" srcId="{4ADF2F0F-F457-402F-917C-947BA8A6000B}" destId="{6567B911-A4E0-44F6-8BB8-1349C318B8BC}" srcOrd="2" destOrd="0" presId="urn:microsoft.com/office/officeart/2018/2/layout/IconVerticalSolidList"/>
    <dgm:cxn modelId="{5ECB49D9-B9E1-4012-9B79-E28F506EDBCD}" type="presParOf" srcId="{4ADF2F0F-F457-402F-917C-947BA8A6000B}" destId="{6DA301F6-4405-40B7-A2A7-19D0691DC875}" srcOrd="3" destOrd="0" presId="urn:microsoft.com/office/officeart/2018/2/layout/IconVerticalSoli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4F44E-71DF-4884-B50D-909357D19E01}">
      <dsp:nvSpPr>
        <dsp:cNvPr id="0" name=""/>
        <dsp:cNvSpPr/>
      </dsp:nvSpPr>
      <dsp:spPr>
        <a:xfrm>
          <a:off x="878185" y="425682"/>
          <a:ext cx="1177689" cy="11776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998874-29AE-40D8-BD50-9375D053DB67}">
      <dsp:nvSpPr>
        <dsp:cNvPr id="0" name=""/>
        <dsp:cNvSpPr/>
      </dsp:nvSpPr>
      <dsp:spPr>
        <a:xfrm>
          <a:off x="0" y="2136458"/>
          <a:ext cx="2995858" cy="1499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dirty="0"/>
            <a:t>RAG's fact verification and compliance validation functionalities make it a valuable asset in the legal and compliance domains. </a:t>
          </a:r>
          <a:endParaRPr lang="en-US" sz="1600" kern="1200" dirty="0"/>
        </a:p>
      </dsp:txBody>
      <dsp:txXfrm>
        <a:off x="0" y="2136458"/>
        <a:ext cx="2995858" cy="1499812"/>
      </dsp:txXfrm>
    </dsp:sp>
    <dsp:sp modelId="{20046C69-9F8E-447B-A659-6461A4F3DE4E}">
      <dsp:nvSpPr>
        <dsp:cNvPr id="0" name=""/>
        <dsp:cNvSpPr/>
      </dsp:nvSpPr>
      <dsp:spPr>
        <a:xfrm>
          <a:off x="4858340" y="425681"/>
          <a:ext cx="1177689" cy="11776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874D7C-F78C-44EC-81DC-6451C2894296}">
      <dsp:nvSpPr>
        <dsp:cNvPr id="0" name=""/>
        <dsp:cNvSpPr/>
      </dsp:nvSpPr>
      <dsp:spPr>
        <a:xfrm>
          <a:off x="3590322" y="2131832"/>
          <a:ext cx="3713725" cy="1998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dirty="0"/>
            <a:t>When dealing with legal documents or regulatory requirements, RAG can cross-reference information from trusted sources, contributing to the creation of accurate legal documents. </a:t>
          </a:r>
          <a:endParaRPr lang="en-US" sz="1600" kern="1200" dirty="0"/>
        </a:p>
      </dsp:txBody>
      <dsp:txXfrm>
        <a:off x="3590322" y="2131832"/>
        <a:ext cx="3713725" cy="1998282"/>
      </dsp:txXfrm>
    </dsp:sp>
    <dsp:sp modelId="{D2096393-F59E-42C1-B20E-C15766338FFD}">
      <dsp:nvSpPr>
        <dsp:cNvPr id="0" name=""/>
        <dsp:cNvSpPr/>
      </dsp:nvSpPr>
      <dsp:spPr>
        <a:xfrm>
          <a:off x="8517951" y="425681"/>
          <a:ext cx="1177689" cy="11776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E3D5C9-E070-496D-8A94-9DAB61BA44AC}">
      <dsp:nvSpPr>
        <dsp:cNvPr id="0" name=""/>
        <dsp:cNvSpPr/>
      </dsp:nvSpPr>
      <dsp:spPr>
        <a:xfrm>
          <a:off x="7744792" y="2122487"/>
          <a:ext cx="2617087" cy="1539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dirty="0"/>
            <a:t>Its fact-checking ability ensures that the information presented aligns with legal standards, minimizing the risk of errors and enhancing overall compliance.</a:t>
          </a:r>
          <a:endParaRPr lang="en-US" sz="1600" kern="1200" dirty="0"/>
        </a:p>
      </dsp:txBody>
      <dsp:txXfrm>
        <a:off x="7744792" y="2122487"/>
        <a:ext cx="2617087" cy="15396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BF2A91-CEAF-4173-BBE5-EBCD43505EC2}">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86683F-E117-46CE-B6BD-A4524F2E095D}">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D9B6F4-B9C2-44F8-A5E2-38B5405A6103}">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US" sz="1600" kern="1200"/>
            <a:t>The core activity in this stage involves segmenting these texts into manageable chunks, a procedure also known as text splitting or chunking. This becomes essential when handling extensive documents. Given the token limit imposed by many LLMs (like GPT-3's approximate limit of 2048 tokens), and considering the potential size of documents, text splitting becomes indispensable. </a:t>
          </a:r>
        </a:p>
      </dsp:txBody>
      <dsp:txXfrm>
        <a:off x="1507738" y="707092"/>
        <a:ext cx="9007861" cy="1305401"/>
      </dsp:txXfrm>
    </dsp:sp>
    <dsp:sp modelId="{0735D252-63F2-4237-B351-A0B3117F4CDE}">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0BC240-FA42-4116-9403-B8709C3E75AC}">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E432C-DB81-43F5-B2AD-29C335A09B55}">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US" sz="1600" kern="1200"/>
            <a:t>The chosen method for text splitting primarily depends on the data's unique nature and requirements.</a:t>
          </a:r>
        </a:p>
      </dsp:txBody>
      <dsp:txXfrm>
        <a:off x="1507738" y="2338844"/>
        <a:ext cx="9007861" cy="13054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FA1758-78D9-4D96-8EA0-B444855CCD03}">
      <dsp:nvSpPr>
        <dsp:cNvPr id="0" name=""/>
        <dsp:cNvSpPr/>
      </dsp:nvSpPr>
      <dsp:spPr>
        <a:xfrm>
          <a:off x="0" y="314"/>
          <a:ext cx="10088293" cy="734872"/>
        </a:xfrm>
        <a:prstGeom prst="roundRect">
          <a:avLst>
            <a:gd name="adj" fmla="val 10000"/>
          </a:avLst>
        </a:prstGeom>
        <a:solidFill>
          <a:srgbClr val="CFD5EA"/>
        </a:solidFill>
        <a:ln>
          <a:noFill/>
        </a:ln>
        <a:effectLst/>
      </dsp:spPr>
      <dsp:style>
        <a:lnRef idx="0">
          <a:scrgbClr r="0" g="0" b="0"/>
        </a:lnRef>
        <a:fillRef idx="1">
          <a:scrgbClr r="0" g="0" b="0"/>
        </a:fillRef>
        <a:effectRef idx="0">
          <a:scrgbClr r="0" g="0" b="0"/>
        </a:effectRef>
        <a:fontRef idx="minor"/>
      </dsp:style>
    </dsp:sp>
    <dsp:sp modelId="{34466DED-D747-4CF7-B073-11458B507AC0}">
      <dsp:nvSpPr>
        <dsp:cNvPr id="0" name=""/>
        <dsp:cNvSpPr/>
      </dsp:nvSpPr>
      <dsp:spPr>
        <a:xfrm>
          <a:off x="222298" y="165660"/>
          <a:ext cx="404179" cy="4041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5321FC-CAF5-49C7-ADE4-991CB1F5A99D}">
      <dsp:nvSpPr>
        <dsp:cNvPr id="0" name=""/>
        <dsp:cNvSpPr/>
      </dsp:nvSpPr>
      <dsp:spPr>
        <a:xfrm>
          <a:off x="848777" y="314"/>
          <a:ext cx="9239515" cy="734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774" tIns="77774" rIns="77774" bIns="77774" numCol="1" spcCol="1270" anchor="ctr" anchorCtr="0">
          <a:noAutofit/>
        </a:bodyPr>
        <a:lstStyle/>
        <a:p>
          <a:pPr marL="0" lvl="0" indent="0" algn="l" defTabSz="800100">
            <a:lnSpc>
              <a:spcPct val="100000"/>
            </a:lnSpc>
            <a:spcBef>
              <a:spcPct val="0"/>
            </a:spcBef>
            <a:spcAft>
              <a:spcPct val="35000"/>
            </a:spcAft>
            <a:buNone/>
          </a:pPr>
          <a:r>
            <a:rPr lang="en-US" sz="1800" b="1" kern="1200" dirty="0"/>
            <a:t>Embedding</a:t>
          </a:r>
          <a:r>
            <a:rPr lang="en-US" sz="1800" kern="1200" dirty="0"/>
            <a:t> </a:t>
          </a:r>
          <a:r>
            <a:rPr lang="en-US" sz="1800" i="1" u="sng" kern="1200" dirty="0"/>
            <a:t>is a numerical representation of content in a form that machines can process and understand</a:t>
          </a:r>
          <a:r>
            <a:rPr lang="en-US" sz="1800" kern="1200" dirty="0"/>
            <a:t>. </a:t>
          </a:r>
        </a:p>
      </dsp:txBody>
      <dsp:txXfrm>
        <a:off x="848777" y="314"/>
        <a:ext cx="9239515" cy="734872"/>
      </dsp:txXfrm>
    </dsp:sp>
    <dsp:sp modelId="{B33FF4E6-691E-43A6-A090-E17DCC2F7131}">
      <dsp:nvSpPr>
        <dsp:cNvPr id="0" name=""/>
        <dsp:cNvSpPr/>
      </dsp:nvSpPr>
      <dsp:spPr>
        <a:xfrm>
          <a:off x="0" y="918904"/>
          <a:ext cx="10088293" cy="734872"/>
        </a:xfrm>
        <a:prstGeom prst="roundRect">
          <a:avLst>
            <a:gd name="adj" fmla="val 10000"/>
          </a:avLst>
        </a:prstGeom>
        <a:solidFill>
          <a:srgbClr val="CFD5EA"/>
        </a:solidFill>
        <a:ln>
          <a:noFill/>
        </a:ln>
        <a:effectLst/>
      </dsp:spPr>
      <dsp:style>
        <a:lnRef idx="0">
          <a:scrgbClr r="0" g="0" b="0"/>
        </a:lnRef>
        <a:fillRef idx="1">
          <a:scrgbClr r="0" g="0" b="0"/>
        </a:fillRef>
        <a:effectRef idx="0">
          <a:scrgbClr r="0" g="0" b="0"/>
        </a:effectRef>
        <a:fontRef idx="minor"/>
      </dsp:style>
    </dsp:sp>
    <dsp:sp modelId="{B010826B-85BD-4874-ACBC-C3F6A7D310B1}">
      <dsp:nvSpPr>
        <dsp:cNvPr id="0" name=""/>
        <dsp:cNvSpPr/>
      </dsp:nvSpPr>
      <dsp:spPr>
        <a:xfrm>
          <a:off x="222298" y="1084251"/>
          <a:ext cx="404179" cy="4041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99A24D-264F-47EF-B3B8-CFC5D681E9D1}">
      <dsp:nvSpPr>
        <dsp:cNvPr id="0" name=""/>
        <dsp:cNvSpPr/>
      </dsp:nvSpPr>
      <dsp:spPr>
        <a:xfrm>
          <a:off x="848777" y="918904"/>
          <a:ext cx="9239515" cy="734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774" tIns="77774" rIns="77774" bIns="77774" numCol="1" spcCol="1270" anchor="ctr" anchorCtr="0">
          <a:noAutofit/>
        </a:bodyPr>
        <a:lstStyle/>
        <a:p>
          <a:pPr marL="0" lvl="0" indent="0" algn="l" defTabSz="800100">
            <a:lnSpc>
              <a:spcPct val="100000"/>
            </a:lnSpc>
            <a:spcBef>
              <a:spcPct val="0"/>
            </a:spcBef>
            <a:spcAft>
              <a:spcPct val="35000"/>
            </a:spcAft>
            <a:buNone/>
          </a:pPr>
          <a:r>
            <a:rPr lang="en-US" sz="1800" i="1" kern="1200" dirty="0"/>
            <a:t>The essence of the process </a:t>
          </a:r>
          <a:r>
            <a:rPr lang="en-US" sz="1800" kern="1200" dirty="0"/>
            <a:t>is to convert an object, such as an </a:t>
          </a:r>
          <a:r>
            <a:rPr lang="en-US" sz="1800" i="1" kern="1200" dirty="0"/>
            <a:t>image</a:t>
          </a:r>
          <a:r>
            <a:rPr lang="en-US" sz="1800" kern="1200" dirty="0"/>
            <a:t> or </a:t>
          </a:r>
          <a:r>
            <a:rPr lang="en-US" sz="1800" i="1" kern="1200" dirty="0"/>
            <a:t>text</a:t>
          </a:r>
          <a:r>
            <a:rPr lang="en-US" sz="1800" kern="1200" dirty="0"/>
            <a:t>, into a </a:t>
          </a:r>
          <a:r>
            <a:rPr lang="en-US" sz="1800" b="1" kern="1200" dirty="0"/>
            <a:t>vector</a:t>
          </a:r>
          <a:r>
            <a:rPr lang="en-US" sz="1800" kern="1200" dirty="0"/>
            <a:t> that encapsulates its semantic content while discarding irrelevant details as much as possible. </a:t>
          </a:r>
        </a:p>
      </dsp:txBody>
      <dsp:txXfrm>
        <a:off x="848777" y="918904"/>
        <a:ext cx="9239515" cy="734872"/>
      </dsp:txXfrm>
    </dsp:sp>
    <dsp:sp modelId="{0F9BBFAB-96CE-4731-A101-93315C9412A8}">
      <dsp:nvSpPr>
        <dsp:cNvPr id="0" name=""/>
        <dsp:cNvSpPr/>
      </dsp:nvSpPr>
      <dsp:spPr>
        <a:xfrm>
          <a:off x="0" y="1837495"/>
          <a:ext cx="10088293" cy="734872"/>
        </a:xfrm>
        <a:prstGeom prst="roundRect">
          <a:avLst>
            <a:gd name="adj" fmla="val 10000"/>
          </a:avLst>
        </a:prstGeom>
        <a:solidFill>
          <a:srgbClr val="CFD5EA"/>
        </a:solidFill>
        <a:ln>
          <a:noFill/>
        </a:ln>
        <a:effectLst/>
      </dsp:spPr>
      <dsp:style>
        <a:lnRef idx="0">
          <a:scrgbClr r="0" g="0" b="0"/>
        </a:lnRef>
        <a:fillRef idx="1">
          <a:scrgbClr r="0" g="0" b="0"/>
        </a:fillRef>
        <a:effectRef idx="0">
          <a:scrgbClr r="0" g="0" b="0"/>
        </a:effectRef>
        <a:fontRef idx="minor"/>
      </dsp:style>
    </dsp:sp>
    <dsp:sp modelId="{42893D02-7742-4AC3-9849-944BE080D76D}">
      <dsp:nvSpPr>
        <dsp:cNvPr id="0" name=""/>
        <dsp:cNvSpPr/>
      </dsp:nvSpPr>
      <dsp:spPr>
        <a:xfrm>
          <a:off x="222298" y="2002841"/>
          <a:ext cx="404179" cy="4041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A301F6-4405-40B7-A2A7-19D0691DC875}">
      <dsp:nvSpPr>
        <dsp:cNvPr id="0" name=""/>
        <dsp:cNvSpPr/>
      </dsp:nvSpPr>
      <dsp:spPr>
        <a:xfrm>
          <a:off x="848777" y="1837495"/>
          <a:ext cx="9239515" cy="734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774" tIns="77774" rIns="77774" bIns="77774" numCol="1" spcCol="1270" anchor="ctr" anchorCtr="0">
          <a:noAutofit/>
        </a:bodyPr>
        <a:lstStyle/>
        <a:p>
          <a:pPr marL="0" lvl="0" indent="0" algn="l" defTabSz="800100">
            <a:lnSpc>
              <a:spcPct val="100000"/>
            </a:lnSpc>
            <a:spcBef>
              <a:spcPct val="0"/>
            </a:spcBef>
            <a:spcAft>
              <a:spcPct val="35000"/>
            </a:spcAft>
            <a:buNone/>
          </a:pPr>
          <a:r>
            <a:rPr lang="en-US" sz="1800" kern="1200" dirty="0"/>
            <a:t>An embedding takes a piece of content, like a word, sentence, or image, and maps it into a multi-dimensional vector space. </a:t>
          </a:r>
        </a:p>
      </dsp:txBody>
      <dsp:txXfrm>
        <a:off x="848777" y="1837495"/>
        <a:ext cx="9239515" cy="73487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D2FEB6-FCB0-4922-84D5-2F14AF04D713}" type="datetimeFigureOut">
              <a:rPr lang="en-US" smtClean="0"/>
              <a:t>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EB48-6A66-441B-ADC5-7AAA7B58694E}" type="slidenum">
              <a:rPr lang="en-US" smtClean="0"/>
              <a:t>‹#›</a:t>
            </a:fld>
            <a:endParaRPr lang="en-US"/>
          </a:p>
        </p:txBody>
      </p:sp>
    </p:spTree>
    <p:extLst>
      <p:ext uri="{BB962C8B-B14F-4D97-AF65-F5344CB8AC3E}">
        <p14:creationId xmlns:p14="http://schemas.microsoft.com/office/powerpoint/2010/main" val="4242873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C8218CC9-8BA5-4954-A32E-47866E2F1F3E}" type="slidenum">
              <a:rPr lang="it-IT" smtClean="0"/>
              <a:t>2</a:t>
            </a:fld>
            <a:endParaRPr lang="it-IT"/>
          </a:p>
        </p:txBody>
      </p:sp>
    </p:spTree>
    <p:extLst>
      <p:ext uri="{BB962C8B-B14F-4D97-AF65-F5344CB8AC3E}">
        <p14:creationId xmlns:p14="http://schemas.microsoft.com/office/powerpoint/2010/main" val="3858662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A5EB48-6A66-441B-ADC5-7AAA7B58694E}" type="slidenum">
              <a:rPr lang="en-US" smtClean="0"/>
              <a:t>6</a:t>
            </a:fld>
            <a:endParaRPr lang="en-US"/>
          </a:p>
        </p:txBody>
      </p:sp>
    </p:spTree>
    <p:extLst>
      <p:ext uri="{BB962C8B-B14F-4D97-AF65-F5344CB8AC3E}">
        <p14:creationId xmlns:p14="http://schemas.microsoft.com/office/powerpoint/2010/main" val="2614071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A6B6C-787E-2190-B79D-7C3EB5D5D5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E6EA04-A032-7672-1909-0538AF4E1B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AE14CA-8518-3470-DB15-1F99951665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B42F9FA-FE45-699A-97D8-9EB088626D7D}"/>
              </a:ext>
            </a:extLst>
          </p:cNvPr>
          <p:cNvSpPr>
            <a:spLocks noGrp="1"/>
          </p:cNvSpPr>
          <p:nvPr>
            <p:ph type="sldNum" sz="quarter" idx="5"/>
          </p:nvPr>
        </p:nvSpPr>
        <p:spPr/>
        <p:txBody>
          <a:bodyPr/>
          <a:lstStyle/>
          <a:p>
            <a:fld id="{78A5EB48-6A66-441B-ADC5-7AAA7B58694E}" type="slidenum">
              <a:rPr lang="en-US" smtClean="0"/>
              <a:t>7</a:t>
            </a:fld>
            <a:endParaRPr lang="en-US"/>
          </a:p>
        </p:txBody>
      </p:sp>
    </p:spTree>
    <p:extLst>
      <p:ext uri="{BB962C8B-B14F-4D97-AF65-F5344CB8AC3E}">
        <p14:creationId xmlns:p14="http://schemas.microsoft.com/office/powerpoint/2010/main" val="3701310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79885-43F0-E001-BD6F-58DC245882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AE78D6-FE20-4791-81EF-E73C81F0D7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EA9598-9D00-466E-F288-ABEE7CB906F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5BAC5A-99DA-3F1F-03CA-197A7DE1EDE2}"/>
              </a:ext>
            </a:extLst>
          </p:cNvPr>
          <p:cNvSpPr>
            <a:spLocks noGrp="1"/>
          </p:cNvSpPr>
          <p:nvPr>
            <p:ph type="sldNum" sz="quarter" idx="5"/>
          </p:nvPr>
        </p:nvSpPr>
        <p:spPr/>
        <p:txBody>
          <a:bodyPr/>
          <a:lstStyle/>
          <a:p>
            <a:fld id="{78A5EB48-6A66-441B-ADC5-7AAA7B58694E}" type="slidenum">
              <a:rPr lang="en-US" smtClean="0"/>
              <a:t>8</a:t>
            </a:fld>
            <a:endParaRPr lang="en-US"/>
          </a:p>
        </p:txBody>
      </p:sp>
    </p:spTree>
    <p:extLst>
      <p:ext uri="{BB962C8B-B14F-4D97-AF65-F5344CB8AC3E}">
        <p14:creationId xmlns:p14="http://schemas.microsoft.com/office/powerpoint/2010/main" val="3927362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79256-14F3-EAE0-7232-81987692F7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1ED1F5-F83A-7B44-A9CC-883E6AB581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D21B56-AA98-CC39-7EE4-50DEF26637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7E3955F-E94E-BA20-6136-36E1E323CC0E}"/>
              </a:ext>
            </a:extLst>
          </p:cNvPr>
          <p:cNvSpPr>
            <a:spLocks noGrp="1"/>
          </p:cNvSpPr>
          <p:nvPr>
            <p:ph type="sldNum" sz="quarter" idx="5"/>
          </p:nvPr>
        </p:nvSpPr>
        <p:spPr/>
        <p:txBody>
          <a:bodyPr/>
          <a:lstStyle/>
          <a:p>
            <a:fld id="{78A5EB48-6A66-441B-ADC5-7AAA7B58694E}" type="slidenum">
              <a:rPr lang="en-US" smtClean="0"/>
              <a:t>9</a:t>
            </a:fld>
            <a:endParaRPr lang="en-US"/>
          </a:p>
        </p:txBody>
      </p:sp>
    </p:spTree>
    <p:extLst>
      <p:ext uri="{BB962C8B-B14F-4D97-AF65-F5344CB8AC3E}">
        <p14:creationId xmlns:p14="http://schemas.microsoft.com/office/powerpoint/2010/main" val="1597082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D906CB-ED41-4304-689D-A0A4D834F9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52B7D9-043F-0B52-2D03-773CA9799A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574B7F-BB6F-89AB-F23E-74BB388921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B49AAE-0B2D-1D08-3F15-E32831B22EEE}"/>
              </a:ext>
            </a:extLst>
          </p:cNvPr>
          <p:cNvSpPr>
            <a:spLocks noGrp="1"/>
          </p:cNvSpPr>
          <p:nvPr>
            <p:ph type="sldNum" sz="quarter" idx="5"/>
          </p:nvPr>
        </p:nvSpPr>
        <p:spPr/>
        <p:txBody>
          <a:bodyPr/>
          <a:lstStyle/>
          <a:p>
            <a:fld id="{78A5EB48-6A66-441B-ADC5-7AAA7B58694E}" type="slidenum">
              <a:rPr lang="en-US" smtClean="0"/>
              <a:t>10</a:t>
            </a:fld>
            <a:endParaRPr lang="en-US"/>
          </a:p>
        </p:txBody>
      </p:sp>
    </p:spTree>
    <p:extLst>
      <p:ext uri="{BB962C8B-B14F-4D97-AF65-F5344CB8AC3E}">
        <p14:creationId xmlns:p14="http://schemas.microsoft.com/office/powerpoint/2010/main" val="1745433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3E02B-C8BA-AF37-06DB-555C7ABBF6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AD102B-65B0-1354-C4E7-EBB2C5CD4E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7CB60F-A877-D115-4255-D4690AC84FAD}"/>
              </a:ext>
            </a:extLst>
          </p:cNvPr>
          <p:cNvSpPr>
            <a:spLocks noGrp="1"/>
          </p:cNvSpPr>
          <p:nvPr>
            <p:ph type="dt" sz="half" idx="10"/>
          </p:nvPr>
        </p:nvSpPr>
        <p:spPr/>
        <p:txBody>
          <a:bodyPr/>
          <a:lstStyle/>
          <a:p>
            <a:fld id="{48D92B97-D0A9-48A1-88A6-7D498F746203}" type="datetimeFigureOut">
              <a:rPr lang="en-US" smtClean="0"/>
              <a:t>2/5/2024</a:t>
            </a:fld>
            <a:endParaRPr lang="en-US"/>
          </a:p>
        </p:txBody>
      </p:sp>
      <p:sp>
        <p:nvSpPr>
          <p:cNvPr id="5" name="Footer Placeholder 4">
            <a:extLst>
              <a:ext uri="{FF2B5EF4-FFF2-40B4-BE49-F238E27FC236}">
                <a16:creationId xmlns:a16="http://schemas.microsoft.com/office/drawing/2014/main" id="{92A26B0B-1FC8-D95A-62E6-8C55AD67B9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735B9F-BBB9-FAC9-4192-8811E16FFC17}"/>
              </a:ext>
            </a:extLst>
          </p:cNvPr>
          <p:cNvSpPr>
            <a:spLocks noGrp="1"/>
          </p:cNvSpPr>
          <p:nvPr>
            <p:ph type="sldNum" sz="quarter" idx="12"/>
          </p:nvPr>
        </p:nvSpPr>
        <p:spPr/>
        <p:txBody>
          <a:bodyPr/>
          <a:lstStyle/>
          <a:p>
            <a:fld id="{E2AB0DBF-B5D4-49EA-AB9D-02EFA939EF66}" type="slidenum">
              <a:rPr lang="en-US" smtClean="0"/>
              <a:t>‹#›</a:t>
            </a:fld>
            <a:endParaRPr lang="en-US"/>
          </a:p>
        </p:txBody>
      </p:sp>
    </p:spTree>
    <p:extLst>
      <p:ext uri="{BB962C8B-B14F-4D97-AF65-F5344CB8AC3E}">
        <p14:creationId xmlns:p14="http://schemas.microsoft.com/office/powerpoint/2010/main" val="954650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EB3D0-303D-2388-6709-2582B6D7AA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5D3660-812C-CA52-F977-7ADD57F10F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8C9E0D-3E71-42F0-91DC-ADE6FC37BADE}"/>
              </a:ext>
            </a:extLst>
          </p:cNvPr>
          <p:cNvSpPr>
            <a:spLocks noGrp="1"/>
          </p:cNvSpPr>
          <p:nvPr>
            <p:ph type="dt" sz="half" idx="10"/>
          </p:nvPr>
        </p:nvSpPr>
        <p:spPr/>
        <p:txBody>
          <a:bodyPr/>
          <a:lstStyle/>
          <a:p>
            <a:fld id="{48D92B97-D0A9-48A1-88A6-7D498F746203}" type="datetimeFigureOut">
              <a:rPr lang="en-US" smtClean="0"/>
              <a:t>2/5/2024</a:t>
            </a:fld>
            <a:endParaRPr lang="en-US"/>
          </a:p>
        </p:txBody>
      </p:sp>
      <p:sp>
        <p:nvSpPr>
          <p:cNvPr id="5" name="Footer Placeholder 4">
            <a:extLst>
              <a:ext uri="{FF2B5EF4-FFF2-40B4-BE49-F238E27FC236}">
                <a16:creationId xmlns:a16="http://schemas.microsoft.com/office/drawing/2014/main" id="{A594DE78-08FC-898F-140E-DD2BFAA70C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79034F-C3B9-84A7-EBF2-5811033A583C}"/>
              </a:ext>
            </a:extLst>
          </p:cNvPr>
          <p:cNvSpPr>
            <a:spLocks noGrp="1"/>
          </p:cNvSpPr>
          <p:nvPr>
            <p:ph type="sldNum" sz="quarter" idx="12"/>
          </p:nvPr>
        </p:nvSpPr>
        <p:spPr/>
        <p:txBody>
          <a:bodyPr/>
          <a:lstStyle/>
          <a:p>
            <a:fld id="{E2AB0DBF-B5D4-49EA-AB9D-02EFA939EF66}" type="slidenum">
              <a:rPr lang="en-US" smtClean="0"/>
              <a:t>‹#›</a:t>
            </a:fld>
            <a:endParaRPr lang="en-US"/>
          </a:p>
        </p:txBody>
      </p:sp>
    </p:spTree>
    <p:extLst>
      <p:ext uri="{BB962C8B-B14F-4D97-AF65-F5344CB8AC3E}">
        <p14:creationId xmlns:p14="http://schemas.microsoft.com/office/powerpoint/2010/main" val="1785379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949D75-F78F-30B2-0F73-5D6AF0170C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BDE908-625E-2326-F4E6-B9DCE30E38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A5D7D8-B2DD-0F5C-344F-BAAEDD2CD3A8}"/>
              </a:ext>
            </a:extLst>
          </p:cNvPr>
          <p:cNvSpPr>
            <a:spLocks noGrp="1"/>
          </p:cNvSpPr>
          <p:nvPr>
            <p:ph type="dt" sz="half" idx="10"/>
          </p:nvPr>
        </p:nvSpPr>
        <p:spPr/>
        <p:txBody>
          <a:bodyPr/>
          <a:lstStyle/>
          <a:p>
            <a:fld id="{48D92B97-D0A9-48A1-88A6-7D498F746203}" type="datetimeFigureOut">
              <a:rPr lang="en-US" smtClean="0"/>
              <a:t>2/5/2024</a:t>
            </a:fld>
            <a:endParaRPr lang="en-US"/>
          </a:p>
        </p:txBody>
      </p:sp>
      <p:sp>
        <p:nvSpPr>
          <p:cNvPr id="5" name="Footer Placeholder 4">
            <a:extLst>
              <a:ext uri="{FF2B5EF4-FFF2-40B4-BE49-F238E27FC236}">
                <a16:creationId xmlns:a16="http://schemas.microsoft.com/office/drawing/2014/main" id="{7328A443-3141-3226-7A22-4C154559F8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7C2143-553F-6399-A0A3-FE35FAA86D77}"/>
              </a:ext>
            </a:extLst>
          </p:cNvPr>
          <p:cNvSpPr>
            <a:spLocks noGrp="1"/>
          </p:cNvSpPr>
          <p:nvPr>
            <p:ph type="sldNum" sz="quarter" idx="12"/>
          </p:nvPr>
        </p:nvSpPr>
        <p:spPr/>
        <p:txBody>
          <a:bodyPr/>
          <a:lstStyle/>
          <a:p>
            <a:fld id="{E2AB0DBF-B5D4-49EA-AB9D-02EFA939EF66}" type="slidenum">
              <a:rPr lang="en-US" smtClean="0"/>
              <a:t>‹#›</a:t>
            </a:fld>
            <a:endParaRPr lang="en-US"/>
          </a:p>
        </p:txBody>
      </p:sp>
    </p:spTree>
    <p:extLst>
      <p:ext uri="{BB962C8B-B14F-4D97-AF65-F5344CB8AC3E}">
        <p14:creationId xmlns:p14="http://schemas.microsoft.com/office/powerpoint/2010/main" val="4124169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4_Layout personalizzato">
    <p:spTree>
      <p:nvGrpSpPr>
        <p:cNvPr id="1" name=""/>
        <p:cNvGrpSpPr/>
        <p:nvPr/>
      </p:nvGrpSpPr>
      <p:grpSpPr>
        <a:xfrm>
          <a:off x="0" y="0"/>
          <a:ext cx="0" cy="0"/>
          <a:chOff x="0" y="0"/>
          <a:chExt cx="0" cy="0"/>
        </a:xfrm>
      </p:grpSpPr>
      <p:sp>
        <p:nvSpPr>
          <p:cNvPr id="23" name="Segnaposto immagine 5"/>
          <p:cNvSpPr>
            <a:spLocks noGrp="1"/>
          </p:cNvSpPr>
          <p:nvPr>
            <p:ph type="pic" sz="quarter" idx="11" hasCustomPrompt="1"/>
          </p:nvPr>
        </p:nvSpPr>
        <p:spPr>
          <a:xfrm>
            <a:off x="2" y="0"/>
            <a:ext cx="12191998" cy="6490688"/>
          </a:xfrm>
          <a:prstGeom prst="rect">
            <a:avLst/>
          </a:prstGeom>
          <a:noFill/>
        </p:spPr>
        <p:txBody>
          <a:bodyPr lIns="90000" rIns="90000" anchor="ctr"/>
          <a:lstStyle>
            <a:lvl1pPr marL="0" indent="0" algn="ctr">
              <a:spcBef>
                <a:spcPts val="0"/>
              </a:spcBef>
              <a:buNone/>
              <a:defRPr baseline="0"/>
            </a:lvl1pPr>
          </a:lstStyle>
          <a:p>
            <a:r>
              <a:rPr lang="it-IT"/>
              <a:t>Spazio per </a:t>
            </a:r>
          </a:p>
          <a:p>
            <a:r>
              <a:rPr lang="it-IT"/>
              <a:t>immagine</a:t>
            </a:r>
          </a:p>
        </p:txBody>
      </p:sp>
      <p:pic>
        <p:nvPicPr>
          <p:cNvPr id="3" name="Immagine 13" descr="Fondo_Slide.jpg">
            <a:extLst>
              <a:ext uri="{FF2B5EF4-FFF2-40B4-BE49-F238E27FC236}">
                <a16:creationId xmlns:a16="http://schemas.microsoft.com/office/drawing/2014/main" id="{2944333F-53ED-4022-9130-86D5241392F0}"/>
              </a:ext>
            </a:extLst>
          </p:cNvPr>
          <p:cNvPicPr>
            <a:picLocks/>
          </p:cNvPicPr>
          <p:nvPr userDrawn="1"/>
        </p:nvPicPr>
        <p:blipFill>
          <a:blip r:embed="rId2">
            <a:extLst>
              <a:ext uri="{28A0092B-C50C-407E-A947-70E740481C1C}">
                <a14:useLocalDpi xmlns:a14="http://schemas.microsoft.com/office/drawing/2010/main"/>
              </a:ext>
            </a:extLst>
          </a:blip>
          <a:stretch>
            <a:fillRect/>
          </a:stretch>
        </p:blipFill>
        <p:spPr>
          <a:xfrm>
            <a:off x="1" y="6490688"/>
            <a:ext cx="12192000" cy="367312"/>
          </a:xfrm>
          <a:prstGeom prst="rect">
            <a:avLst/>
          </a:prstGeom>
        </p:spPr>
      </p:pic>
      <p:sp>
        <p:nvSpPr>
          <p:cNvPr id="5" name="Segnaposto numero diapositiva 5"/>
          <p:cNvSpPr txBox="1">
            <a:spLocks/>
          </p:cNvSpPr>
          <p:nvPr userDrawn="1"/>
        </p:nvSpPr>
        <p:spPr>
          <a:xfrm>
            <a:off x="10614403" y="6515565"/>
            <a:ext cx="1332320" cy="318824"/>
          </a:xfrm>
          <a:prstGeom prst="rect">
            <a:avLst/>
          </a:prstGeom>
        </p:spPr>
        <p:txBody>
          <a:bodyPr lIns="0" tIns="0" rIns="0" bIns="0" anchor="ctr"/>
          <a:lstStyle>
            <a:defPPr>
              <a:defRPr lang="it-IT"/>
            </a:defPPr>
            <a:lvl1pPr marL="0" algn="r" defTabSz="914400" rtl="0" eaLnBrk="1" latinLnBrk="0" hangingPunct="1">
              <a:defRPr sz="1400" kern="1200">
                <a:solidFill>
                  <a:schemeClr val="accent4"/>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8F63A3B-78C7-47BE-AE5E-E10140E04643}" type="slidenum">
              <a:rPr lang="en-US" sz="1200" smtClean="0">
                <a:solidFill>
                  <a:srgbClr val="FFFFFF"/>
                </a:solidFill>
              </a:rPr>
              <a:pPr/>
              <a:t>‹#›</a:t>
            </a:fld>
            <a:endParaRPr lang="en-US" sz="1200">
              <a:solidFill>
                <a:srgbClr val="FFFFFF"/>
              </a:solidFill>
            </a:endParaRPr>
          </a:p>
        </p:txBody>
      </p:sp>
      <p:sp>
        <p:nvSpPr>
          <p:cNvPr id="7" name="Titolo 14"/>
          <p:cNvSpPr>
            <a:spLocks noGrp="1"/>
          </p:cNvSpPr>
          <p:nvPr>
            <p:ph type="title" hasCustomPrompt="1"/>
          </p:nvPr>
        </p:nvSpPr>
        <p:spPr>
          <a:xfrm>
            <a:off x="293924" y="359927"/>
            <a:ext cx="11491676" cy="486306"/>
          </a:xfrm>
          <a:prstGeom prst="rect">
            <a:avLst/>
          </a:prstGeom>
        </p:spPr>
        <p:txBody>
          <a:bodyPr/>
          <a:lstStyle>
            <a:lvl1pPr>
              <a:defRPr sz="2800" baseline="0">
                <a:solidFill>
                  <a:schemeClr val="bg1"/>
                </a:solidFill>
                <a:latin typeface="+mn-lt"/>
              </a:defRPr>
            </a:lvl1pPr>
          </a:lstStyle>
          <a:p>
            <a:r>
              <a:rPr lang="it-IT"/>
              <a:t>Inserire titolo</a:t>
            </a:r>
          </a:p>
        </p:txBody>
      </p:sp>
      <p:sp>
        <p:nvSpPr>
          <p:cNvPr id="8" name="Segnaposto testo 9"/>
          <p:cNvSpPr>
            <a:spLocks noGrp="1"/>
          </p:cNvSpPr>
          <p:nvPr>
            <p:ph type="body" sz="quarter" idx="10" hasCustomPrompt="1"/>
          </p:nvPr>
        </p:nvSpPr>
        <p:spPr>
          <a:xfrm>
            <a:off x="316837" y="1188168"/>
            <a:ext cx="11467176" cy="421431"/>
          </a:xfrm>
          <a:prstGeom prst="rect">
            <a:avLst/>
          </a:prstGeom>
        </p:spPr>
        <p:txBody>
          <a:bodyPr/>
          <a:lstStyle>
            <a:lvl1pPr marL="0" indent="0">
              <a:buNone/>
              <a:defRPr sz="2000" b="1">
                <a:solidFill>
                  <a:schemeClr val="bg1"/>
                </a:solidFill>
              </a:defRPr>
            </a:lvl1pPr>
            <a:lvl2pPr marL="138113" marR="0" indent="173038" algn="l" defTabSz="914400" rtl="0" eaLnBrk="1" fontAlgn="auto" latinLnBrk="0" hangingPunct="1">
              <a:lnSpc>
                <a:spcPct val="90000"/>
              </a:lnSpc>
              <a:spcBef>
                <a:spcPts val="2500"/>
              </a:spcBef>
              <a:spcAft>
                <a:spcPts val="0"/>
              </a:spcAft>
              <a:buClr>
                <a:schemeClr val="accent1"/>
              </a:buClr>
              <a:buSzPct val="110000"/>
              <a:buFont typeface="Arial"/>
              <a:buChar char="•"/>
              <a:tabLst/>
              <a:defRPr sz="1800"/>
            </a:lvl2pPr>
          </a:lstStyle>
          <a:p>
            <a:pPr lvl="0"/>
            <a:r>
              <a:rPr lang="it-IT"/>
              <a:t>Inserire sottotitolo</a:t>
            </a:r>
          </a:p>
        </p:txBody>
      </p:sp>
      <p:sp>
        <p:nvSpPr>
          <p:cNvPr id="9" name="Segnaposto testo 8"/>
          <p:cNvSpPr>
            <a:spLocks noGrp="1"/>
          </p:cNvSpPr>
          <p:nvPr>
            <p:ph type="body" sz="quarter" idx="12" hasCustomPrompt="1"/>
          </p:nvPr>
        </p:nvSpPr>
        <p:spPr>
          <a:xfrm>
            <a:off x="407988" y="1764465"/>
            <a:ext cx="3550418" cy="3352048"/>
          </a:xfrm>
          <a:prstGeom prst="rect">
            <a:avLst/>
          </a:prstGeom>
          <a:solidFill>
            <a:schemeClr val="bg1">
              <a:alpha val="65000"/>
            </a:schemeClr>
          </a:solidFill>
        </p:spPr>
        <p:txBody>
          <a:bodyPr lIns="360000" anchor="ctr"/>
          <a:lstStyle>
            <a:lvl1pPr marL="46038" indent="0">
              <a:spcBef>
                <a:spcPts val="0"/>
              </a:spcBef>
              <a:buNone/>
              <a:tabLst/>
              <a:defRPr sz="1600" baseline="0">
                <a:solidFill>
                  <a:schemeClr val="tx1"/>
                </a:solidFill>
              </a:defRPr>
            </a:lvl1pPr>
          </a:lstStyle>
          <a:p>
            <a:pPr lvl="0"/>
            <a:r>
              <a:rPr lang="it-IT"/>
              <a:t>Spazio per inserire testo</a:t>
            </a:r>
          </a:p>
        </p:txBody>
      </p:sp>
      <p:sp>
        <p:nvSpPr>
          <p:cNvPr id="12" name="Segnaposto testo 8"/>
          <p:cNvSpPr>
            <a:spLocks noGrp="1"/>
          </p:cNvSpPr>
          <p:nvPr>
            <p:ph type="body" sz="quarter" idx="13" hasCustomPrompt="1"/>
          </p:nvPr>
        </p:nvSpPr>
        <p:spPr>
          <a:xfrm>
            <a:off x="4320792" y="1764465"/>
            <a:ext cx="3550418" cy="3352048"/>
          </a:xfrm>
          <a:prstGeom prst="rect">
            <a:avLst/>
          </a:prstGeom>
          <a:solidFill>
            <a:schemeClr val="bg1">
              <a:alpha val="65000"/>
            </a:schemeClr>
          </a:solidFill>
        </p:spPr>
        <p:txBody>
          <a:bodyPr lIns="360000" anchor="ctr"/>
          <a:lstStyle>
            <a:lvl1pPr marL="46038" indent="0">
              <a:spcBef>
                <a:spcPts val="0"/>
              </a:spcBef>
              <a:buNone/>
              <a:tabLst/>
              <a:defRPr sz="1600" baseline="0">
                <a:solidFill>
                  <a:schemeClr val="tx1"/>
                </a:solidFill>
              </a:defRPr>
            </a:lvl1pPr>
          </a:lstStyle>
          <a:p>
            <a:pPr lvl="0"/>
            <a:r>
              <a:rPr lang="it-IT"/>
              <a:t>Spazio per inserire testo</a:t>
            </a:r>
          </a:p>
        </p:txBody>
      </p:sp>
      <p:sp>
        <p:nvSpPr>
          <p:cNvPr id="13" name="Segnaposto testo 8"/>
          <p:cNvSpPr>
            <a:spLocks noGrp="1"/>
          </p:cNvSpPr>
          <p:nvPr>
            <p:ph type="body" sz="quarter" idx="14" hasCustomPrompt="1"/>
          </p:nvPr>
        </p:nvSpPr>
        <p:spPr>
          <a:xfrm>
            <a:off x="8221457" y="1764465"/>
            <a:ext cx="3550418" cy="3352048"/>
          </a:xfrm>
          <a:prstGeom prst="rect">
            <a:avLst/>
          </a:prstGeom>
          <a:solidFill>
            <a:schemeClr val="bg1">
              <a:alpha val="65000"/>
            </a:schemeClr>
          </a:solidFill>
        </p:spPr>
        <p:txBody>
          <a:bodyPr lIns="360000" anchor="ctr"/>
          <a:lstStyle>
            <a:lvl1pPr marL="46038" indent="0">
              <a:spcBef>
                <a:spcPts val="0"/>
              </a:spcBef>
              <a:buNone/>
              <a:tabLst/>
              <a:defRPr sz="1600" baseline="0">
                <a:solidFill>
                  <a:schemeClr val="tx1"/>
                </a:solidFill>
              </a:defRPr>
            </a:lvl1pPr>
          </a:lstStyle>
          <a:p>
            <a:pPr lvl="0"/>
            <a:r>
              <a:rPr lang="it-IT"/>
              <a:t>Spazio per inserire testo</a:t>
            </a:r>
          </a:p>
        </p:txBody>
      </p:sp>
      <p:sp>
        <p:nvSpPr>
          <p:cNvPr id="14" name="Segnaposto testo 8"/>
          <p:cNvSpPr>
            <a:spLocks noGrp="1"/>
          </p:cNvSpPr>
          <p:nvPr>
            <p:ph type="body" sz="quarter" idx="15" hasCustomPrompt="1"/>
          </p:nvPr>
        </p:nvSpPr>
        <p:spPr>
          <a:xfrm>
            <a:off x="407988" y="5340829"/>
            <a:ext cx="11376025" cy="773297"/>
          </a:xfrm>
          <a:prstGeom prst="roundRect">
            <a:avLst>
              <a:gd name="adj" fmla="val 0"/>
            </a:avLst>
          </a:prstGeom>
          <a:gradFill>
            <a:gsLst>
              <a:gs pos="11000">
                <a:schemeClr val="accent1"/>
              </a:gs>
              <a:gs pos="94000">
                <a:schemeClr val="accent2"/>
              </a:gs>
            </a:gsLst>
            <a:lin ang="3600000" scaled="0"/>
          </a:gradFill>
        </p:spPr>
        <p:txBody>
          <a:bodyPr anchor="ctr"/>
          <a:lstStyle>
            <a:lvl1pPr marL="46038" indent="0" algn="ctr">
              <a:spcBef>
                <a:spcPts val="0"/>
              </a:spcBef>
              <a:buNone/>
              <a:tabLst/>
              <a:defRPr sz="1800" b="1" baseline="0">
                <a:solidFill>
                  <a:schemeClr val="bg1"/>
                </a:solidFill>
              </a:defRPr>
            </a:lvl1pPr>
          </a:lstStyle>
          <a:p>
            <a:pPr lvl="0"/>
            <a:r>
              <a:rPr lang="it-IT"/>
              <a:t>Spazio per inserire testo</a:t>
            </a:r>
          </a:p>
        </p:txBody>
      </p:sp>
      <p:sp>
        <p:nvSpPr>
          <p:cNvPr id="16" name="bk object 18">
            <a:extLst>
              <a:ext uri="{FF2B5EF4-FFF2-40B4-BE49-F238E27FC236}">
                <a16:creationId xmlns:a16="http://schemas.microsoft.com/office/drawing/2014/main" id="{11008C28-BC89-4A6C-BBBD-BBD19A804D63}"/>
              </a:ext>
            </a:extLst>
          </p:cNvPr>
          <p:cNvSpPr/>
          <p:nvPr userDrawn="1"/>
        </p:nvSpPr>
        <p:spPr>
          <a:xfrm>
            <a:off x="465826" y="6524032"/>
            <a:ext cx="868456" cy="300626"/>
          </a:xfrm>
          <a:prstGeom prst="rect">
            <a:avLst/>
          </a:prstGeom>
          <a:blipFill>
            <a:blip r:embed="rId3" cstate="hqprint">
              <a:extLst>
                <a:ext uri="{28A0092B-C50C-407E-A947-70E740481C1C}">
                  <a14:useLocalDpi xmlns:a14="http://schemas.microsoft.com/office/drawing/2010/main"/>
                </a:ext>
              </a:extLst>
            </a:blip>
            <a:srcRect/>
            <a:stretch>
              <a:fillRect b="690"/>
            </a:stretch>
          </a:blipFill>
        </p:spPr>
        <p:txBody>
          <a:bodyPr wrap="square" lIns="0" tIns="0" rIns="0" bIns="0" rtlCol="0"/>
          <a:lstStyle/>
          <a:p>
            <a:pPr fontAlgn="base">
              <a:spcBef>
                <a:spcPct val="0"/>
              </a:spcBef>
              <a:spcAft>
                <a:spcPct val="0"/>
              </a:spcAft>
            </a:pPr>
            <a:endParaRPr lang="en-US" sz="1744">
              <a:solidFill>
                <a:srgbClr val="000000"/>
              </a:solidFill>
              <a:latin typeface="Arial" charset="0"/>
              <a:cs typeface="Arial" charset="0"/>
            </a:endParaRPr>
          </a:p>
        </p:txBody>
      </p:sp>
      <p:sp>
        <p:nvSpPr>
          <p:cNvPr id="18" name="Rettangolo 17"/>
          <p:cNvSpPr/>
          <p:nvPr userDrawn="1"/>
        </p:nvSpPr>
        <p:spPr>
          <a:xfrm>
            <a:off x="386653" y="867248"/>
            <a:ext cx="528836" cy="72000"/>
          </a:xfrm>
          <a:prstGeom prst="rect">
            <a:avLst/>
          </a:prstGeom>
          <a:gradFill>
            <a:gsLst>
              <a:gs pos="0">
                <a:schemeClr val="accent1"/>
              </a:gs>
              <a:gs pos="100000">
                <a:srgbClr val="00B8D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t>     </a:t>
            </a:r>
          </a:p>
        </p:txBody>
      </p:sp>
    </p:spTree>
    <p:extLst>
      <p:ext uri="{BB962C8B-B14F-4D97-AF65-F5344CB8AC3E}">
        <p14:creationId xmlns:p14="http://schemas.microsoft.com/office/powerpoint/2010/main" val="552877029"/>
      </p:ext>
    </p:extLst>
  </p:cSld>
  <p:clrMapOvr>
    <a:masterClrMapping/>
  </p:clrMapOvr>
  <p:extLst>
    <p:ext uri="{DCECCB84-F9BA-43D5-87BE-67443E8EF086}">
      <p15:sldGuideLst xmlns:p15="http://schemas.microsoft.com/office/powerpoint/2012/main">
        <p15:guide id="1" orient="horz" pos="4292">
          <p15:clr>
            <a:srgbClr val="FBAE40"/>
          </p15:clr>
        </p15:guide>
        <p15:guide id="2" orient="horz" pos="3223">
          <p15:clr>
            <a:srgbClr val="FBAE40"/>
          </p15:clr>
        </p15:guide>
        <p15:guide id="3" pos="25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olo, sottotitolo e contenuto">
    <p:spTree>
      <p:nvGrpSpPr>
        <p:cNvPr id="1" name=""/>
        <p:cNvGrpSpPr/>
        <p:nvPr/>
      </p:nvGrpSpPr>
      <p:grpSpPr>
        <a:xfrm>
          <a:off x="0" y="0"/>
          <a:ext cx="0" cy="0"/>
          <a:chOff x="0" y="0"/>
          <a:chExt cx="0" cy="0"/>
        </a:xfrm>
      </p:grpSpPr>
      <p:pic>
        <p:nvPicPr>
          <p:cNvPr id="10" name="Immagine 9" descr="Fondo_Slid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10000"/>
            <a:ext cx="12192000" cy="666239"/>
          </a:xfrm>
          <a:prstGeom prst="rect">
            <a:avLst/>
          </a:prstGeom>
        </p:spPr>
      </p:pic>
      <p:sp>
        <p:nvSpPr>
          <p:cNvPr id="16" name="Segnaposto testo 14"/>
          <p:cNvSpPr>
            <a:spLocks noGrp="1"/>
          </p:cNvSpPr>
          <p:nvPr>
            <p:ph type="body" sz="quarter" idx="10" hasCustomPrompt="1"/>
          </p:nvPr>
        </p:nvSpPr>
        <p:spPr>
          <a:xfrm>
            <a:off x="548670" y="503984"/>
            <a:ext cx="11091007" cy="590329"/>
          </a:xfrm>
          <a:prstGeom prst="rect">
            <a:avLst/>
          </a:prstGeom>
        </p:spPr>
        <p:txBody>
          <a:bodyPr lIns="0" tIns="0" rIns="0" bIns="0">
            <a:noAutofit/>
          </a:bodyPr>
          <a:lstStyle>
            <a:lvl1pPr marL="0" indent="0">
              <a:buNone/>
              <a:defRPr sz="3000" baseline="0">
                <a:solidFill>
                  <a:schemeClr val="accent1"/>
                </a:solidFill>
                <a:latin typeface="+mj-lt"/>
              </a:defRPr>
            </a:lvl1pPr>
          </a:lstStyle>
          <a:p>
            <a:pPr lvl="0"/>
            <a:r>
              <a:rPr lang="it-IT" dirty="0"/>
              <a:t>Fai clic per modificare il titolo della presentazione</a:t>
            </a:r>
          </a:p>
        </p:txBody>
      </p:sp>
      <p:sp>
        <p:nvSpPr>
          <p:cNvPr id="18" name="Segnaposto testo 27"/>
          <p:cNvSpPr>
            <a:spLocks noGrp="1"/>
          </p:cNvSpPr>
          <p:nvPr>
            <p:ph type="body" sz="quarter" idx="12" hasCustomPrompt="1"/>
          </p:nvPr>
        </p:nvSpPr>
        <p:spPr>
          <a:xfrm>
            <a:off x="548807" y="1186794"/>
            <a:ext cx="11090871" cy="520700"/>
          </a:xfrm>
        </p:spPr>
        <p:txBody>
          <a:bodyPr lIns="0" tIns="0" rIns="0" bIns="0">
            <a:noAutofit/>
          </a:bodyPr>
          <a:lstStyle>
            <a:lvl1pPr marL="0" indent="0">
              <a:buNone/>
              <a:defRPr sz="2000" baseline="0">
                <a:solidFill>
                  <a:schemeClr val="accent6">
                    <a:lumMod val="25000"/>
                  </a:schemeClr>
                </a:solidFill>
                <a:latin typeface="+mj-lt"/>
              </a:defRPr>
            </a:lvl1pPr>
          </a:lstStyle>
          <a:p>
            <a:pPr lvl="0"/>
            <a:r>
              <a:rPr lang="it-IT" dirty="0"/>
              <a:t>Fai clic per modificare il sottotitolo della presentazione</a:t>
            </a:r>
          </a:p>
        </p:txBody>
      </p:sp>
      <p:sp>
        <p:nvSpPr>
          <p:cNvPr id="5" name="Segnaposto testo 4"/>
          <p:cNvSpPr>
            <a:spLocks noGrp="1"/>
          </p:cNvSpPr>
          <p:nvPr>
            <p:ph type="body" sz="quarter" idx="13" hasCustomPrompt="1"/>
          </p:nvPr>
        </p:nvSpPr>
        <p:spPr>
          <a:xfrm>
            <a:off x="555053" y="2029514"/>
            <a:ext cx="11091007" cy="3815598"/>
          </a:xfrm>
        </p:spPr>
        <p:txBody>
          <a:bodyPr lIns="0" tIns="0" rIns="0" bIns="0" anchor="t">
            <a:noAutofit/>
          </a:bodyPr>
          <a:lstStyle>
            <a:lvl1pPr marL="0" indent="0">
              <a:buNone/>
              <a:defRPr sz="1600">
                <a:solidFill>
                  <a:schemeClr val="accent6">
                    <a:lumMod val="25000"/>
                  </a:schemeClr>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lvl="0"/>
            <a:r>
              <a:rPr lang="it-IT" dirty="0"/>
              <a:t>Fai clic per inserire il contenuto testuale</a:t>
            </a:r>
          </a:p>
        </p:txBody>
      </p:sp>
      <p:sp>
        <p:nvSpPr>
          <p:cNvPr id="11" name="Segnaposto numero diapositiva 5"/>
          <p:cNvSpPr txBox="1">
            <a:spLocks/>
          </p:cNvSpPr>
          <p:nvPr userDrawn="1"/>
        </p:nvSpPr>
        <p:spPr>
          <a:xfrm>
            <a:off x="11238481" y="6377126"/>
            <a:ext cx="383117" cy="365125"/>
          </a:xfrm>
          <a:prstGeom prst="rect">
            <a:avLst/>
          </a:prstGeom>
        </p:spPr>
        <p:txBody>
          <a:bodyPr lIns="0" tIns="0" rIns="0" bIns="0" anchor="ctr"/>
          <a:lstStyle>
            <a:defPPr>
              <a:defRPr lang="it-IT"/>
            </a:defPPr>
            <a:lvl1pPr marL="0" algn="r" defTabSz="914400" rtl="0" eaLnBrk="1" latinLnBrk="0" hangingPunct="1">
              <a:defRPr sz="1400" kern="1200">
                <a:solidFill>
                  <a:schemeClr val="accent4"/>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48F63A3B-78C7-47BE-AE5E-E10140E04643}" type="slidenum">
              <a:rPr lang="en-US" sz="1000" smtClean="0">
                <a:solidFill>
                  <a:schemeClr val="bg1"/>
                </a:solidFill>
              </a:rPr>
              <a:pPr algn="r"/>
              <a:t>‹#›</a:t>
            </a:fld>
            <a:endParaRPr lang="en-US" sz="1000" dirty="0">
              <a:solidFill>
                <a:schemeClr val="bg1"/>
              </a:solidFill>
            </a:endParaRPr>
          </a:p>
        </p:txBody>
      </p:sp>
      <p:sp>
        <p:nvSpPr>
          <p:cNvPr id="17" name="Rettangolo 16"/>
          <p:cNvSpPr/>
          <p:nvPr userDrawn="1"/>
        </p:nvSpPr>
        <p:spPr>
          <a:xfrm>
            <a:off x="432131" y="1003657"/>
            <a:ext cx="528836" cy="72000"/>
          </a:xfrm>
          <a:prstGeom prst="rect">
            <a:avLst/>
          </a:prstGeom>
          <a:gradFill>
            <a:gsLst>
              <a:gs pos="0">
                <a:schemeClr val="accent1"/>
              </a:gs>
              <a:gs pos="100000">
                <a:srgbClr val="00B8DE"/>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     </a:t>
            </a:r>
          </a:p>
        </p:txBody>
      </p:sp>
      <p:pic>
        <p:nvPicPr>
          <p:cNvPr id="13" name="Immagine 12" descr="Loghi_Nexi_Gruppo_Bianco.png">
            <a:extLst>
              <a:ext uri="{FF2B5EF4-FFF2-40B4-BE49-F238E27FC236}">
                <a16:creationId xmlns:a16="http://schemas.microsoft.com/office/drawing/2014/main" id="{714B019B-B989-3E45-AE08-58547B4BF96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 r="81271"/>
          <a:stretch/>
        </p:blipFill>
        <p:spPr>
          <a:xfrm>
            <a:off x="533402" y="6441138"/>
            <a:ext cx="701674" cy="257580"/>
          </a:xfrm>
          <a:prstGeom prst="rect">
            <a:avLst/>
          </a:prstGeom>
        </p:spPr>
      </p:pic>
    </p:spTree>
    <p:extLst>
      <p:ext uri="{BB962C8B-B14F-4D97-AF65-F5344CB8AC3E}">
        <p14:creationId xmlns:p14="http://schemas.microsoft.com/office/powerpoint/2010/main" val="1528865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Conclusione_A">
    <p:spTree>
      <p:nvGrpSpPr>
        <p:cNvPr id="1" name=""/>
        <p:cNvGrpSpPr/>
        <p:nvPr/>
      </p:nvGrpSpPr>
      <p:grpSpPr>
        <a:xfrm>
          <a:off x="0" y="0"/>
          <a:ext cx="0" cy="0"/>
          <a:chOff x="0" y="0"/>
          <a:chExt cx="0" cy="0"/>
        </a:xfrm>
      </p:grpSpPr>
      <p:pic>
        <p:nvPicPr>
          <p:cNvPr id="6" name="Immagine 5" descr="Fondo_Slid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588" y="-27384"/>
            <a:ext cx="12270032" cy="6903624"/>
          </a:xfrm>
          <a:prstGeom prst="rect">
            <a:avLst/>
          </a:prstGeom>
        </p:spPr>
      </p:pic>
      <p:pic>
        <p:nvPicPr>
          <p:cNvPr id="4" name="Immagine 3" descr="LOGO_Payoff_Bianc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72216" y="2974310"/>
            <a:ext cx="1537731" cy="727598"/>
          </a:xfrm>
          <a:prstGeom prst="rect">
            <a:avLst/>
          </a:prstGeom>
        </p:spPr>
      </p:pic>
    </p:spTree>
    <p:extLst>
      <p:ext uri="{BB962C8B-B14F-4D97-AF65-F5344CB8AC3E}">
        <p14:creationId xmlns:p14="http://schemas.microsoft.com/office/powerpoint/2010/main" val="60638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71F2-351C-5D61-47E7-E56C331F6E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FC009-91CE-0266-6031-82891F30FE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176E9-B92B-8EB8-52A5-672A27D81107}"/>
              </a:ext>
            </a:extLst>
          </p:cNvPr>
          <p:cNvSpPr>
            <a:spLocks noGrp="1"/>
          </p:cNvSpPr>
          <p:nvPr>
            <p:ph type="dt" sz="half" idx="10"/>
          </p:nvPr>
        </p:nvSpPr>
        <p:spPr/>
        <p:txBody>
          <a:bodyPr/>
          <a:lstStyle/>
          <a:p>
            <a:fld id="{48D92B97-D0A9-48A1-88A6-7D498F746203}" type="datetimeFigureOut">
              <a:rPr lang="en-US" smtClean="0"/>
              <a:t>2/5/2024</a:t>
            </a:fld>
            <a:endParaRPr lang="en-US"/>
          </a:p>
        </p:txBody>
      </p:sp>
      <p:sp>
        <p:nvSpPr>
          <p:cNvPr id="5" name="Footer Placeholder 4">
            <a:extLst>
              <a:ext uri="{FF2B5EF4-FFF2-40B4-BE49-F238E27FC236}">
                <a16:creationId xmlns:a16="http://schemas.microsoft.com/office/drawing/2014/main" id="{9C83B3C5-7EC3-629E-EE21-419173E0C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0D7885-B14C-6350-17A8-68431963A2FE}"/>
              </a:ext>
            </a:extLst>
          </p:cNvPr>
          <p:cNvSpPr>
            <a:spLocks noGrp="1"/>
          </p:cNvSpPr>
          <p:nvPr>
            <p:ph type="sldNum" sz="quarter" idx="12"/>
          </p:nvPr>
        </p:nvSpPr>
        <p:spPr/>
        <p:txBody>
          <a:bodyPr/>
          <a:lstStyle/>
          <a:p>
            <a:fld id="{E2AB0DBF-B5D4-49EA-AB9D-02EFA939EF66}" type="slidenum">
              <a:rPr lang="en-US" smtClean="0"/>
              <a:t>‹#›</a:t>
            </a:fld>
            <a:endParaRPr lang="en-US"/>
          </a:p>
        </p:txBody>
      </p:sp>
    </p:spTree>
    <p:extLst>
      <p:ext uri="{BB962C8B-B14F-4D97-AF65-F5344CB8AC3E}">
        <p14:creationId xmlns:p14="http://schemas.microsoft.com/office/powerpoint/2010/main" val="3739990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1D463-A2A2-024C-7A67-11691ABDAD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3F93FE-DA4C-5175-1071-0911ABA864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F172F4-FE52-449B-E9D7-8DB4D27067F6}"/>
              </a:ext>
            </a:extLst>
          </p:cNvPr>
          <p:cNvSpPr>
            <a:spLocks noGrp="1"/>
          </p:cNvSpPr>
          <p:nvPr>
            <p:ph type="dt" sz="half" idx="10"/>
          </p:nvPr>
        </p:nvSpPr>
        <p:spPr/>
        <p:txBody>
          <a:bodyPr/>
          <a:lstStyle/>
          <a:p>
            <a:fld id="{48D92B97-D0A9-48A1-88A6-7D498F746203}" type="datetimeFigureOut">
              <a:rPr lang="en-US" smtClean="0"/>
              <a:t>2/5/2024</a:t>
            </a:fld>
            <a:endParaRPr lang="en-US"/>
          </a:p>
        </p:txBody>
      </p:sp>
      <p:sp>
        <p:nvSpPr>
          <p:cNvPr id="5" name="Footer Placeholder 4">
            <a:extLst>
              <a:ext uri="{FF2B5EF4-FFF2-40B4-BE49-F238E27FC236}">
                <a16:creationId xmlns:a16="http://schemas.microsoft.com/office/drawing/2014/main" id="{D332C543-1397-FD0F-5930-9B2F77BC9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D6540F-BEA3-81AB-39A0-3520FFA80740}"/>
              </a:ext>
            </a:extLst>
          </p:cNvPr>
          <p:cNvSpPr>
            <a:spLocks noGrp="1"/>
          </p:cNvSpPr>
          <p:nvPr>
            <p:ph type="sldNum" sz="quarter" idx="12"/>
          </p:nvPr>
        </p:nvSpPr>
        <p:spPr/>
        <p:txBody>
          <a:bodyPr/>
          <a:lstStyle/>
          <a:p>
            <a:fld id="{E2AB0DBF-B5D4-49EA-AB9D-02EFA939EF66}" type="slidenum">
              <a:rPr lang="en-US" smtClean="0"/>
              <a:t>‹#›</a:t>
            </a:fld>
            <a:endParaRPr lang="en-US"/>
          </a:p>
        </p:txBody>
      </p:sp>
    </p:spTree>
    <p:extLst>
      <p:ext uri="{BB962C8B-B14F-4D97-AF65-F5344CB8AC3E}">
        <p14:creationId xmlns:p14="http://schemas.microsoft.com/office/powerpoint/2010/main" val="306490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703C8-347F-A930-D514-6DD1602916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D7011D-996F-2632-EB22-6FDC62741D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4E6DDB-F739-D514-F133-2047AE95F7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626497-AF08-E399-C45C-CF0E70F91977}"/>
              </a:ext>
            </a:extLst>
          </p:cNvPr>
          <p:cNvSpPr>
            <a:spLocks noGrp="1"/>
          </p:cNvSpPr>
          <p:nvPr>
            <p:ph type="dt" sz="half" idx="10"/>
          </p:nvPr>
        </p:nvSpPr>
        <p:spPr/>
        <p:txBody>
          <a:bodyPr/>
          <a:lstStyle/>
          <a:p>
            <a:fld id="{48D92B97-D0A9-48A1-88A6-7D498F746203}" type="datetimeFigureOut">
              <a:rPr lang="en-US" smtClean="0"/>
              <a:t>2/5/2024</a:t>
            </a:fld>
            <a:endParaRPr lang="en-US"/>
          </a:p>
        </p:txBody>
      </p:sp>
      <p:sp>
        <p:nvSpPr>
          <p:cNvPr id="6" name="Footer Placeholder 5">
            <a:extLst>
              <a:ext uri="{FF2B5EF4-FFF2-40B4-BE49-F238E27FC236}">
                <a16:creationId xmlns:a16="http://schemas.microsoft.com/office/drawing/2014/main" id="{BC9905B3-0221-9DF4-3988-B4F5248430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41AF94-F110-BA6B-4D5B-DBA1304A2F98}"/>
              </a:ext>
            </a:extLst>
          </p:cNvPr>
          <p:cNvSpPr>
            <a:spLocks noGrp="1"/>
          </p:cNvSpPr>
          <p:nvPr>
            <p:ph type="sldNum" sz="quarter" idx="12"/>
          </p:nvPr>
        </p:nvSpPr>
        <p:spPr/>
        <p:txBody>
          <a:bodyPr/>
          <a:lstStyle/>
          <a:p>
            <a:fld id="{E2AB0DBF-B5D4-49EA-AB9D-02EFA939EF66}" type="slidenum">
              <a:rPr lang="en-US" smtClean="0"/>
              <a:t>‹#›</a:t>
            </a:fld>
            <a:endParaRPr lang="en-US"/>
          </a:p>
        </p:txBody>
      </p:sp>
    </p:spTree>
    <p:extLst>
      <p:ext uri="{BB962C8B-B14F-4D97-AF65-F5344CB8AC3E}">
        <p14:creationId xmlns:p14="http://schemas.microsoft.com/office/powerpoint/2010/main" val="2232857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8F4B7-A54E-34F7-37E3-7F1DE66958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4DD936-6A1B-FD8B-C4BB-F167AFAED3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3498F9-443C-D88F-DBEF-E1A765AB7B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E2B6AF-8B20-D2D5-4D2B-7677767B5C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82C881-9B7E-1A71-26B9-DBED45561F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04EB63-BBFC-BC32-5B35-7DC49A5EF2B9}"/>
              </a:ext>
            </a:extLst>
          </p:cNvPr>
          <p:cNvSpPr>
            <a:spLocks noGrp="1"/>
          </p:cNvSpPr>
          <p:nvPr>
            <p:ph type="dt" sz="half" idx="10"/>
          </p:nvPr>
        </p:nvSpPr>
        <p:spPr/>
        <p:txBody>
          <a:bodyPr/>
          <a:lstStyle/>
          <a:p>
            <a:fld id="{48D92B97-D0A9-48A1-88A6-7D498F746203}" type="datetimeFigureOut">
              <a:rPr lang="en-US" smtClean="0"/>
              <a:t>2/5/2024</a:t>
            </a:fld>
            <a:endParaRPr lang="en-US"/>
          </a:p>
        </p:txBody>
      </p:sp>
      <p:sp>
        <p:nvSpPr>
          <p:cNvPr id="8" name="Footer Placeholder 7">
            <a:extLst>
              <a:ext uri="{FF2B5EF4-FFF2-40B4-BE49-F238E27FC236}">
                <a16:creationId xmlns:a16="http://schemas.microsoft.com/office/drawing/2014/main" id="{40D741D3-BC17-BDB9-0797-7947614285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9F43AC-A535-3D62-6AEA-1C6D2FA93159}"/>
              </a:ext>
            </a:extLst>
          </p:cNvPr>
          <p:cNvSpPr>
            <a:spLocks noGrp="1"/>
          </p:cNvSpPr>
          <p:nvPr>
            <p:ph type="sldNum" sz="quarter" idx="12"/>
          </p:nvPr>
        </p:nvSpPr>
        <p:spPr/>
        <p:txBody>
          <a:bodyPr/>
          <a:lstStyle/>
          <a:p>
            <a:fld id="{E2AB0DBF-B5D4-49EA-AB9D-02EFA939EF66}" type="slidenum">
              <a:rPr lang="en-US" smtClean="0"/>
              <a:t>‹#›</a:t>
            </a:fld>
            <a:endParaRPr lang="en-US"/>
          </a:p>
        </p:txBody>
      </p:sp>
    </p:spTree>
    <p:extLst>
      <p:ext uri="{BB962C8B-B14F-4D97-AF65-F5344CB8AC3E}">
        <p14:creationId xmlns:p14="http://schemas.microsoft.com/office/powerpoint/2010/main" val="1849139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D41EC-0B75-8837-B2D5-6217E6DBC7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BE04D5-43DB-D324-9009-93F75C7BF3CE}"/>
              </a:ext>
            </a:extLst>
          </p:cNvPr>
          <p:cNvSpPr>
            <a:spLocks noGrp="1"/>
          </p:cNvSpPr>
          <p:nvPr>
            <p:ph type="dt" sz="half" idx="10"/>
          </p:nvPr>
        </p:nvSpPr>
        <p:spPr/>
        <p:txBody>
          <a:bodyPr/>
          <a:lstStyle/>
          <a:p>
            <a:fld id="{48D92B97-D0A9-48A1-88A6-7D498F746203}" type="datetimeFigureOut">
              <a:rPr lang="en-US" smtClean="0"/>
              <a:t>2/5/2024</a:t>
            </a:fld>
            <a:endParaRPr lang="en-US"/>
          </a:p>
        </p:txBody>
      </p:sp>
      <p:sp>
        <p:nvSpPr>
          <p:cNvPr id="4" name="Footer Placeholder 3">
            <a:extLst>
              <a:ext uri="{FF2B5EF4-FFF2-40B4-BE49-F238E27FC236}">
                <a16:creationId xmlns:a16="http://schemas.microsoft.com/office/drawing/2014/main" id="{801FFBDE-0E91-4FF6-1223-C7916C9320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6C585A-6E44-B625-EC21-CAEC2C608A7A}"/>
              </a:ext>
            </a:extLst>
          </p:cNvPr>
          <p:cNvSpPr>
            <a:spLocks noGrp="1"/>
          </p:cNvSpPr>
          <p:nvPr>
            <p:ph type="sldNum" sz="quarter" idx="12"/>
          </p:nvPr>
        </p:nvSpPr>
        <p:spPr/>
        <p:txBody>
          <a:bodyPr/>
          <a:lstStyle/>
          <a:p>
            <a:fld id="{E2AB0DBF-B5D4-49EA-AB9D-02EFA939EF66}" type="slidenum">
              <a:rPr lang="en-US" smtClean="0"/>
              <a:t>‹#›</a:t>
            </a:fld>
            <a:endParaRPr lang="en-US"/>
          </a:p>
        </p:txBody>
      </p:sp>
    </p:spTree>
    <p:extLst>
      <p:ext uri="{BB962C8B-B14F-4D97-AF65-F5344CB8AC3E}">
        <p14:creationId xmlns:p14="http://schemas.microsoft.com/office/powerpoint/2010/main" val="3729384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902754-623D-8161-88BC-58A9C4C5E05B}"/>
              </a:ext>
            </a:extLst>
          </p:cNvPr>
          <p:cNvSpPr>
            <a:spLocks noGrp="1"/>
          </p:cNvSpPr>
          <p:nvPr>
            <p:ph type="dt" sz="half" idx="10"/>
          </p:nvPr>
        </p:nvSpPr>
        <p:spPr/>
        <p:txBody>
          <a:bodyPr/>
          <a:lstStyle/>
          <a:p>
            <a:fld id="{48D92B97-D0A9-48A1-88A6-7D498F746203}" type="datetimeFigureOut">
              <a:rPr lang="en-US" smtClean="0"/>
              <a:t>2/5/2024</a:t>
            </a:fld>
            <a:endParaRPr lang="en-US"/>
          </a:p>
        </p:txBody>
      </p:sp>
      <p:sp>
        <p:nvSpPr>
          <p:cNvPr id="3" name="Footer Placeholder 2">
            <a:extLst>
              <a:ext uri="{FF2B5EF4-FFF2-40B4-BE49-F238E27FC236}">
                <a16:creationId xmlns:a16="http://schemas.microsoft.com/office/drawing/2014/main" id="{4851C30E-947C-9B91-1C7F-2915BD99F5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514CDF-CA44-9C77-7866-209E12BBCEE4}"/>
              </a:ext>
            </a:extLst>
          </p:cNvPr>
          <p:cNvSpPr>
            <a:spLocks noGrp="1"/>
          </p:cNvSpPr>
          <p:nvPr>
            <p:ph type="sldNum" sz="quarter" idx="12"/>
          </p:nvPr>
        </p:nvSpPr>
        <p:spPr/>
        <p:txBody>
          <a:bodyPr/>
          <a:lstStyle/>
          <a:p>
            <a:fld id="{E2AB0DBF-B5D4-49EA-AB9D-02EFA939EF66}" type="slidenum">
              <a:rPr lang="en-US" smtClean="0"/>
              <a:t>‹#›</a:t>
            </a:fld>
            <a:endParaRPr lang="en-US"/>
          </a:p>
        </p:txBody>
      </p:sp>
    </p:spTree>
    <p:extLst>
      <p:ext uri="{BB962C8B-B14F-4D97-AF65-F5344CB8AC3E}">
        <p14:creationId xmlns:p14="http://schemas.microsoft.com/office/powerpoint/2010/main" val="4205092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1CD60-FF52-A4B1-A905-DD69062EB5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CEC269-7010-6D51-4D79-1120C44356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863D18-2C67-E1A0-0D8F-C5F88E4E8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25108E-273C-EF61-3F80-C088A1E6327C}"/>
              </a:ext>
            </a:extLst>
          </p:cNvPr>
          <p:cNvSpPr>
            <a:spLocks noGrp="1"/>
          </p:cNvSpPr>
          <p:nvPr>
            <p:ph type="dt" sz="half" idx="10"/>
          </p:nvPr>
        </p:nvSpPr>
        <p:spPr/>
        <p:txBody>
          <a:bodyPr/>
          <a:lstStyle/>
          <a:p>
            <a:fld id="{48D92B97-D0A9-48A1-88A6-7D498F746203}" type="datetimeFigureOut">
              <a:rPr lang="en-US" smtClean="0"/>
              <a:t>2/5/2024</a:t>
            </a:fld>
            <a:endParaRPr lang="en-US"/>
          </a:p>
        </p:txBody>
      </p:sp>
      <p:sp>
        <p:nvSpPr>
          <p:cNvPr id="6" name="Footer Placeholder 5">
            <a:extLst>
              <a:ext uri="{FF2B5EF4-FFF2-40B4-BE49-F238E27FC236}">
                <a16:creationId xmlns:a16="http://schemas.microsoft.com/office/drawing/2014/main" id="{D851C689-659B-465C-EFAD-AA0F5F5996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D23335-B75B-73C2-8D20-2194823896B0}"/>
              </a:ext>
            </a:extLst>
          </p:cNvPr>
          <p:cNvSpPr>
            <a:spLocks noGrp="1"/>
          </p:cNvSpPr>
          <p:nvPr>
            <p:ph type="sldNum" sz="quarter" idx="12"/>
          </p:nvPr>
        </p:nvSpPr>
        <p:spPr/>
        <p:txBody>
          <a:bodyPr/>
          <a:lstStyle/>
          <a:p>
            <a:fld id="{E2AB0DBF-B5D4-49EA-AB9D-02EFA939EF66}" type="slidenum">
              <a:rPr lang="en-US" smtClean="0"/>
              <a:t>‹#›</a:t>
            </a:fld>
            <a:endParaRPr lang="en-US"/>
          </a:p>
        </p:txBody>
      </p:sp>
    </p:spTree>
    <p:extLst>
      <p:ext uri="{BB962C8B-B14F-4D97-AF65-F5344CB8AC3E}">
        <p14:creationId xmlns:p14="http://schemas.microsoft.com/office/powerpoint/2010/main" val="498449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CAC3C-B42F-2336-7DF8-5F16CA233A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895F26-2713-D71F-7264-A33079A055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DD2BC8-2A94-9F96-8435-6AE3CF7E6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52E610-416C-FD80-A0A3-7DE1B8A58D70}"/>
              </a:ext>
            </a:extLst>
          </p:cNvPr>
          <p:cNvSpPr>
            <a:spLocks noGrp="1"/>
          </p:cNvSpPr>
          <p:nvPr>
            <p:ph type="dt" sz="half" idx="10"/>
          </p:nvPr>
        </p:nvSpPr>
        <p:spPr/>
        <p:txBody>
          <a:bodyPr/>
          <a:lstStyle/>
          <a:p>
            <a:fld id="{48D92B97-D0A9-48A1-88A6-7D498F746203}" type="datetimeFigureOut">
              <a:rPr lang="en-US" smtClean="0"/>
              <a:t>2/5/2024</a:t>
            </a:fld>
            <a:endParaRPr lang="en-US"/>
          </a:p>
        </p:txBody>
      </p:sp>
      <p:sp>
        <p:nvSpPr>
          <p:cNvPr id="6" name="Footer Placeholder 5">
            <a:extLst>
              <a:ext uri="{FF2B5EF4-FFF2-40B4-BE49-F238E27FC236}">
                <a16:creationId xmlns:a16="http://schemas.microsoft.com/office/drawing/2014/main" id="{65D78571-C639-7CD0-E253-1E8D532E43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39656F-D91C-C1AF-DD8C-510B8BE8FE1C}"/>
              </a:ext>
            </a:extLst>
          </p:cNvPr>
          <p:cNvSpPr>
            <a:spLocks noGrp="1"/>
          </p:cNvSpPr>
          <p:nvPr>
            <p:ph type="sldNum" sz="quarter" idx="12"/>
          </p:nvPr>
        </p:nvSpPr>
        <p:spPr/>
        <p:txBody>
          <a:bodyPr/>
          <a:lstStyle/>
          <a:p>
            <a:fld id="{E2AB0DBF-B5D4-49EA-AB9D-02EFA939EF66}" type="slidenum">
              <a:rPr lang="en-US" smtClean="0"/>
              <a:t>‹#›</a:t>
            </a:fld>
            <a:endParaRPr lang="en-US"/>
          </a:p>
        </p:txBody>
      </p:sp>
    </p:spTree>
    <p:extLst>
      <p:ext uri="{BB962C8B-B14F-4D97-AF65-F5344CB8AC3E}">
        <p14:creationId xmlns:p14="http://schemas.microsoft.com/office/powerpoint/2010/main" val="2572317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3A9EBF-7063-B528-2D9C-0C684C987E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DF327A-24E8-8AA3-576A-2F840A7F45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6E7E1-CAFD-9E45-3786-597DE29CD6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92B97-D0A9-48A1-88A6-7D498F746203}" type="datetimeFigureOut">
              <a:rPr lang="en-US" smtClean="0"/>
              <a:t>2/5/2024</a:t>
            </a:fld>
            <a:endParaRPr lang="en-US"/>
          </a:p>
        </p:txBody>
      </p:sp>
      <p:sp>
        <p:nvSpPr>
          <p:cNvPr id="5" name="Footer Placeholder 4">
            <a:extLst>
              <a:ext uri="{FF2B5EF4-FFF2-40B4-BE49-F238E27FC236}">
                <a16:creationId xmlns:a16="http://schemas.microsoft.com/office/drawing/2014/main" id="{135A29E4-93E8-EDF3-3680-F5BC072A6D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034ADE-1F4D-5177-AE46-7E95573E49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AB0DBF-B5D4-49EA-AB9D-02EFA939EF66}" type="slidenum">
              <a:rPr lang="en-US" smtClean="0"/>
              <a:t>‹#›</a:t>
            </a:fld>
            <a:endParaRPr lang="en-US"/>
          </a:p>
        </p:txBody>
      </p:sp>
    </p:spTree>
    <p:extLst>
      <p:ext uri="{BB962C8B-B14F-4D97-AF65-F5344CB8AC3E}">
        <p14:creationId xmlns:p14="http://schemas.microsoft.com/office/powerpoint/2010/main" val="3373339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immagine 3">
            <a:extLst>
              <a:ext uri="{FF2B5EF4-FFF2-40B4-BE49-F238E27FC236}">
                <a16:creationId xmlns:a16="http://schemas.microsoft.com/office/drawing/2014/main" id="{7DB65460-9FA8-D032-38E3-FF40514963FE}"/>
              </a:ext>
            </a:extLst>
          </p:cNvPr>
          <p:cNvPicPr>
            <a:picLocks noChangeAspect="1"/>
          </p:cNvPicPr>
          <p:nvPr/>
        </p:nvPicPr>
        <p:blipFill>
          <a:blip r:embed="rId2"/>
          <a:srcRect/>
          <a:stretch>
            <a:fillRect/>
          </a:stretch>
        </p:blipFill>
        <p:spPr>
          <a:xfrm>
            <a:off x="-1" y="0"/>
            <a:ext cx="12192000" cy="6858000"/>
          </a:xfrm>
          <a:prstGeom prst="rect">
            <a:avLst/>
          </a:prstGeom>
        </p:spPr>
      </p:pic>
      <p:pic>
        <p:nvPicPr>
          <p:cNvPr id="5" name="Immagine 3">
            <a:extLst>
              <a:ext uri="{FF2B5EF4-FFF2-40B4-BE49-F238E27FC236}">
                <a16:creationId xmlns:a16="http://schemas.microsoft.com/office/drawing/2014/main" id="{393FD025-06D1-1F91-4C82-5F5108C175C7}"/>
              </a:ext>
            </a:extLst>
          </p:cNvPr>
          <p:cNvPicPr>
            <a:picLocks noChangeAspect="1"/>
          </p:cNvPicPr>
          <p:nvPr/>
        </p:nvPicPr>
        <p:blipFill rotWithShape="1">
          <a:blip r:embed="rId3"/>
          <a:srcRect l="44631" t="21203" b="15456"/>
          <a:stretch/>
        </p:blipFill>
        <p:spPr>
          <a:xfrm>
            <a:off x="-1" y="0"/>
            <a:ext cx="5994727" cy="6858000"/>
          </a:xfrm>
          <a:prstGeom prst="rect">
            <a:avLst/>
          </a:prstGeom>
        </p:spPr>
      </p:pic>
      <p:cxnSp>
        <p:nvCxnSpPr>
          <p:cNvPr id="6" name="Connettore 1 6">
            <a:extLst>
              <a:ext uri="{FF2B5EF4-FFF2-40B4-BE49-F238E27FC236}">
                <a16:creationId xmlns:a16="http://schemas.microsoft.com/office/drawing/2014/main" id="{50B89CB3-EDB7-732C-996F-179606D1E0CA}"/>
              </a:ext>
            </a:extLst>
          </p:cNvPr>
          <p:cNvCxnSpPr>
            <a:cxnSpLocks/>
          </p:cNvCxnSpPr>
          <p:nvPr/>
        </p:nvCxnSpPr>
        <p:spPr>
          <a:xfrm>
            <a:off x="363962" y="4406376"/>
            <a:ext cx="1123200" cy="0"/>
          </a:xfrm>
          <a:prstGeom prst="line">
            <a:avLst/>
          </a:prstGeom>
          <a:noFill/>
          <a:ln w="12700" cap="flat" cmpd="sng" algn="ctr">
            <a:solidFill>
              <a:srgbClr val="FFFFFF"/>
            </a:solidFill>
            <a:prstDash val="solid"/>
            <a:miter lim="800000"/>
          </a:ln>
          <a:effectLst/>
        </p:spPr>
      </p:cxnSp>
      <p:sp>
        <p:nvSpPr>
          <p:cNvPr id="7" name="Ovale 6">
            <a:extLst>
              <a:ext uri="{FF2B5EF4-FFF2-40B4-BE49-F238E27FC236}">
                <a16:creationId xmlns:a16="http://schemas.microsoft.com/office/drawing/2014/main" id="{D2BD1BD3-9530-427B-8571-FA2D20F06F0B}"/>
              </a:ext>
            </a:extLst>
          </p:cNvPr>
          <p:cNvSpPr>
            <a:spLocks noChangeAspect="1"/>
          </p:cNvSpPr>
          <p:nvPr/>
        </p:nvSpPr>
        <p:spPr>
          <a:xfrm rot="20563355">
            <a:off x="5512825" y="1596914"/>
            <a:ext cx="755650" cy="755650"/>
          </a:xfrm>
          <a:prstGeom prst="ellipse">
            <a:avLst/>
          </a:prstGeom>
          <a:solidFill>
            <a:srgbClr val="33C3B1">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8" name="Ovale 7">
            <a:extLst>
              <a:ext uri="{FF2B5EF4-FFF2-40B4-BE49-F238E27FC236}">
                <a16:creationId xmlns:a16="http://schemas.microsoft.com/office/drawing/2014/main" id="{62D56B52-D1A4-69DA-E0E9-815E0F38FBBD}"/>
              </a:ext>
            </a:extLst>
          </p:cNvPr>
          <p:cNvSpPr>
            <a:spLocks noChangeAspect="1"/>
          </p:cNvSpPr>
          <p:nvPr/>
        </p:nvSpPr>
        <p:spPr>
          <a:xfrm rot="20563355">
            <a:off x="7318145" y="540059"/>
            <a:ext cx="1511300" cy="1511300"/>
          </a:xfrm>
          <a:prstGeom prst="ellipse">
            <a:avLst/>
          </a:prstGeom>
          <a:solidFill>
            <a:srgbClr val="33C3B1">
              <a:alpha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9" name="Segnaposto titolo 22">
            <a:extLst>
              <a:ext uri="{FF2B5EF4-FFF2-40B4-BE49-F238E27FC236}">
                <a16:creationId xmlns:a16="http://schemas.microsoft.com/office/drawing/2014/main" id="{879E6ED5-10A4-6577-D441-E166D9AA94F2}"/>
              </a:ext>
            </a:extLst>
          </p:cNvPr>
          <p:cNvSpPr>
            <a:spLocks noGrp="1"/>
          </p:cNvSpPr>
          <p:nvPr>
            <p:ph type="title" hasCustomPrompt="1"/>
          </p:nvPr>
        </p:nvSpPr>
        <p:spPr>
          <a:xfrm>
            <a:off x="255210" y="2189150"/>
            <a:ext cx="5482708" cy="945982"/>
          </a:xfrm>
          <a:prstGeom prst="rect">
            <a:avLst/>
          </a:prstGeom>
        </p:spPr>
        <p:txBody>
          <a:bodyPr vert="horz" lIns="91440" tIns="45720" rIns="91440" bIns="45720" rtlCol="0" anchor="ctr">
            <a:normAutofit fontScale="90000"/>
          </a:bodyPr>
          <a:lstStyle>
            <a:lvl1pPr>
              <a:defRPr/>
            </a:lvl1pPr>
          </a:lstStyle>
          <a:p>
            <a:r>
              <a:rPr lang="it-IT" b="1" dirty="0"/>
              <a:t>Retrieval-augmented generation (RAG)</a:t>
            </a:r>
          </a:p>
        </p:txBody>
      </p:sp>
      <p:sp>
        <p:nvSpPr>
          <p:cNvPr id="10" name="Segnaposto testo 15">
            <a:extLst>
              <a:ext uri="{FF2B5EF4-FFF2-40B4-BE49-F238E27FC236}">
                <a16:creationId xmlns:a16="http://schemas.microsoft.com/office/drawing/2014/main" id="{E0ADFBA9-4E60-BED1-6375-174CBE84FC19}"/>
              </a:ext>
            </a:extLst>
          </p:cNvPr>
          <p:cNvSpPr txBox="1">
            <a:spLocks/>
          </p:cNvSpPr>
          <p:nvPr/>
        </p:nvSpPr>
        <p:spPr>
          <a:xfrm>
            <a:off x="255210" y="3458194"/>
            <a:ext cx="5483225" cy="94598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solidFill>
              </a:rPr>
              <a:t>In the sphere of artificial intelligence, the RAG approach stands out as a powerful technique, combining the precision of information retrieval with the sophistication of text generation. This synergy leads to a suite of unique capabilities enabling RAG-powered applications to offer accurate, contextually relevant, and dynamic responses</a:t>
            </a:r>
          </a:p>
          <a:p>
            <a:endParaRPr lang="it-IT" dirty="0"/>
          </a:p>
        </p:txBody>
      </p:sp>
      <p:sp>
        <p:nvSpPr>
          <p:cNvPr id="11" name="Segnaposto testo 19">
            <a:extLst>
              <a:ext uri="{FF2B5EF4-FFF2-40B4-BE49-F238E27FC236}">
                <a16:creationId xmlns:a16="http://schemas.microsoft.com/office/drawing/2014/main" id="{190062A7-CC30-3176-1309-3B2BBC1BDC28}"/>
              </a:ext>
            </a:extLst>
          </p:cNvPr>
          <p:cNvSpPr txBox="1">
            <a:spLocks/>
          </p:cNvSpPr>
          <p:nvPr/>
        </p:nvSpPr>
        <p:spPr>
          <a:xfrm>
            <a:off x="255210" y="4581820"/>
            <a:ext cx="4438650" cy="531812"/>
          </a:xfrm>
          <a:prstGeom prst="rect">
            <a:avLst/>
          </a:prstGeom>
        </p:spPr>
        <p:txBody>
          <a:bodyPr vert="horz" lIns="91440" tIns="45720" rIns="91440" bIns="45720" rtlCol="0" anchor="ctr"/>
          <a:lstStyle>
            <a:defPPr>
              <a:defRPr lang="en-US"/>
            </a:defPPr>
            <a:lvl1pPr marL="0" algn="ct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dirty="0"/>
              <a:t>14/12/2023</a:t>
            </a:r>
          </a:p>
        </p:txBody>
      </p:sp>
      <p:pic>
        <p:nvPicPr>
          <p:cNvPr id="12" name="Immagine 11">
            <a:extLst>
              <a:ext uri="{FF2B5EF4-FFF2-40B4-BE49-F238E27FC236}">
                <a16:creationId xmlns:a16="http://schemas.microsoft.com/office/drawing/2014/main" id="{5B4384DB-12E8-5169-1B5E-D19962030475}"/>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11562" y="298015"/>
            <a:ext cx="1210495" cy="407680"/>
          </a:xfrm>
          <a:prstGeom prst="rect">
            <a:avLst/>
          </a:prstGeom>
        </p:spPr>
      </p:pic>
    </p:spTree>
    <p:extLst>
      <p:ext uri="{BB962C8B-B14F-4D97-AF65-F5344CB8AC3E}">
        <p14:creationId xmlns:p14="http://schemas.microsoft.com/office/powerpoint/2010/main" val="2443869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ADD92A-FAA1-941A-F3FC-B832CADC0803}"/>
            </a:ext>
          </a:extLst>
        </p:cNvPr>
        <p:cNvGrpSpPr/>
        <p:nvPr/>
      </p:nvGrpSpPr>
      <p:grpSpPr>
        <a:xfrm>
          <a:off x="0" y="0"/>
          <a:ext cx="0" cy="0"/>
          <a:chOff x="0" y="0"/>
          <a:chExt cx="0" cy="0"/>
        </a:xfrm>
      </p:grpSpPr>
      <p:sp>
        <p:nvSpPr>
          <p:cNvPr id="7" name="Title 17">
            <a:extLst>
              <a:ext uri="{FF2B5EF4-FFF2-40B4-BE49-F238E27FC236}">
                <a16:creationId xmlns:a16="http://schemas.microsoft.com/office/drawing/2014/main" id="{83D092E4-A85B-2DA8-FFE1-7C60C45410B4}"/>
              </a:ext>
            </a:extLst>
          </p:cNvPr>
          <p:cNvSpPr txBox="1">
            <a:spLocks noGrp="1"/>
          </p:cNvSpPr>
          <p:nvPr>
            <p:ph type="body" sz="quarter" idx="10"/>
          </p:nvPr>
        </p:nvSpPr>
        <p:spPr bwMode="auto">
          <a:xfrm>
            <a:off x="295274" y="189658"/>
            <a:ext cx="11768907" cy="59032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lang="it-IT" sz="2400" b="0" cap="small" baseline="0">
                <a:solidFill>
                  <a:srgbClr val="4F4F4F"/>
                </a:solidFill>
                <a:latin typeface="Trebuchet MS" pitchFamily="34" charset="0"/>
                <a:ea typeface="+mj-ea"/>
                <a:cs typeface="+mj-cs"/>
              </a:defRPr>
            </a:lvl1pPr>
            <a:lvl2pPr algn="l" rtl="0" eaLnBrk="0" fontAlgn="base" hangingPunct="0">
              <a:spcBef>
                <a:spcPct val="0"/>
              </a:spcBef>
              <a:spcAft>
                <a:spcPct val="0"/>
              </a:spcAft>
              <a:defRPr sz="2000" b="1">
                <a:solidFill>
                  <a:srgbClr val="003A6E"/>
                </a:solidFill>
                <a:latin typeface="Arial" charset="0"/>
              </a:defRPr>
            </a:lvl2pPr>
            <a:lvl3pPr algn="l" rtl="0" eaLnBrk="0" fontAlgn="base" hangingPunct="0">
              <a:spcBef>
                <a:spcPct val="0"/>
              </a:spcBef>
              <a:spcAft>
                <a:spcPct val="0"/>
              </a:spcAft>
              <a:defRPr sz="2000" b="1">
                <a:solidFill>
                  <a:srgbClr val="003A6E"/>
                </a:solidFill>
                <a:latin typeface="Arial" charset="0"/>
              </a:defRPr>
            </a:lvl3pPr>
            <a:lvl4pPr algn="l" rtl="0" eaLnBrk="0" fontAlgn="base" hangingPunct="0">
              <a:spcBef>
                <a:spcPct val="0"/>
              </a:spcBef>
              <a:spcAft>
                <a:spcPct val="0"/>
              </a:spcAft>
              <a:defRPr sz="2000" b="1">
                <a:solidFill>
                  <a:srgbClr val="003A6E"/>
                </a:solidFill>
                <a:latin typeface="Arial" charset="0"/>
              </a:defRPr>
            </a:lvl4pPr>
            <a:lvl5pPr algn="l" rtl="0" eaLnBrk="0" fontAlgn="base" hangingPunct="0">
              <a:spcBef>
                <a:spcPct val="0"/>
              </a:spcBef>
              <a:spcAft>
                <a:spcPct val="0"/>
              </a:spcAft>
              <a:defRPr sz="2000" b="1">
                <a:solidFill>
                  <a:srgbClr val="003A6E"/>
                </a:solidFill>
                <a:latin typeface="Arial" charset="0"/>
              </a:defRPr>
            </a:lvl5pPr>
            <a:lvl6pPr marL="457200" algn="l" rtl="0" fontAlgn="base">
              <a:spcBef>
                <a:spcPct val="0"/>
              </a:spcBef>
              <a:spcAft>
                <a:spcPct val="0"/>
              </a:spcAft>
              <a:defRPr sz="2000" b="1">
                <a:solidFill>
                  <a:srgbClr val="003A6E"/>
                </a:solidFill>
                <a:latin typeface="Arial" charset="0"/>
              </a:defRPr>
            </a:lvl6pPr>
            <a:lvl7pPr marL="914400" algn="l" rtl="0" fontAlgn="base">
              <a:spcBef>
                <a:spcPct val="0"/>
              </a:spcBef>
              <a:spcAft>
                <a:spcPct val="0"/>
              </a:spcAft>
              <a:defRPr sz="2000" b="1">
                <a:solidFill>
                  <a:srgbClr val="003A6E"/>
                </a:solidFill>
                <a:latin typeface="Arial" charset="0"/>
              </a:defRPr>
            </a:lvl7pPr>
            <a:lvl8pPr marL="1371600" algn="l" rtl="0" fontAlgn="base">
              <a:spcBef>
                <a:spcPct val="0"/>
              </a:spcBef>
              <a:spcAft>
                <a:spcPct val="0"/>
              </a:spcAft>
              <a:defRPr sz="2000" b="1">
                <a:solidFill>
                  <a:srgbClr val="003A6E"/>
                </a:solidFill>
                <a:latin typeface="Arial" charset="0"/>
              </a:defRPr>
            </a:lvl8pPr>
            <a:lvl9pPr marL="1828800" algn="l" rtl="0" fontAlgn="base">
              <a:spcBef>
                <a:spcPct val="0"/>
              </a:spcBef>
              <a:spcAft>
                <a:spcPct val="0"/>
              </a:spcAft>
              <a:defRPr sz="2000" b="1">
                <a:solidFill>
                  <a:srgbClr val="003A6E"/>
                </a:solidFill>
                <a:latin typeface="Arial" charset="0"/>
              </a:defRPr>
            </a:lvl9pPr>
          </a:lstStyle>
          <a:p>
            <a:pPr>
              <a:lnSpc>
                <a:spcPct val="105000"/>
              </a:lnSpc>
              <a:defRPr/>
            </a:pPr>
            <a:r>
              <a:rPr lang="it-IT" sz="2000" kern="0" dirty="0" err="1">
                <a:solidFill>
                  <a:srgbClr val="002060"/>
                </a:solidFill>
                <a:cs typeface="Arial" charset="0"/>
              </a:rPr>
              <a:t>Answer</a:t>
            </a:r>
            <a:r>
              <a:rPr lang="it-IT" sz="2000" kern="0" dirty="0">
                <a:solidFill>
                  <a:srgbClr val="002060"/>
                </a:solidFill>
                <a:cs typeface="Arial" charset="0"/>
              </a:rPr>
              <a:t> Generation</a:t>
            </a:r>
          </a:p>
        </p:txBody>
      </p:sp>
      <p:sp>
        <p:nvSpPr>
          <p:cNvPr id="2" name="Content Placeholder 2">
            <a:extLst>
              <a:ext uri="{FF2B5EF4-FFF2-40B4-BE49-F238E27FC236}">
                <a16:creationId xmlns:a16="http://schemas.microsoft.com/office/drawing/2014/main" id="{58CAE621-5465-8DB1-8176-5668D69A8FD4}"/>
              </a:ext>
            </a:extLst>
          </p:cNvPr>
          <p:cNvSpPr txBox="1">
            <a:spLocks/>
          </p:cNvSpPr>
          <p:nvPr/>
        </p:nvSpPr>
        <p:spPr>
          <a:xfrm>
            <a:off x="689124" y="2362865"/>
            <a:ext cx="5344352" cy="2132270"/>
          </a:xfrm>
          <a:prstGeom prst="rect">
            <a:avLst/>
          </a:prstGeom>
        </p:spPr>
        <p:txBody>
          <a:bodyPr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In the </a:t>
            </a:r>
            <a:r>
              <a:rPr lang="en-US" sz="2000" b="1" dirty="0"/>
              <a:t>final phase</a:t>
            </a:r>
            <a:r>
              <a:rPr lang="en-US" sz="2000" dirty="0"/>
              <a:t>, the document chunks identified as relevant are used alongside the user query to generate a context and prompt for the LLM. </a:t>
            </a:r>
          </a:p>
          <a:p>
            <a:r>
              <a:rPr lang="en-US" sz="2000" dirty="0"/>
              <a:t>The prompt, which is essentially a carefully constructed question or statement, guides the LLM in generating a response that is both relevant and insightful.</a:t>
            </a:r>
          </a:p>
        </p:txBody>
      </p:sp>
      <p:pic>
        <p:nvPicPr>
          <p:cNvPr id="3" name="Picture 2">
            <a:extLst>
              <a:ext uri="{FF2B5EF4-FFF2-40B4-BE49-F238E27FC236}">
                <a16:creationId xmlns:a16="http://schemas.microsoft.com/office/drawing/2014/main" id="{DCE8CDC3-EB83-18AD-A615-ABF48974C0BD}"/>
              </a:ext>
            </a:extLst>
          </p:cNvPr>
          <p:cNvPicPr>
            <a:picLocks noChangeAspect="1"/>
          </p:cNvPicPr>
          <p:nvPr/>
        </p:nvPicPr>
        <p:blipFill rotWithShape="1">
          <a:blip r:embed="rId3"/>
          <a:srcRect l="28398" r="28540" b="-1"/>
          <a:stretch/>
        </p:blipFill>
        <p:spPr>
          <a:xfrm>
            <a:off x="6514202" y="867064"/>
            <a:ext cx="4482659" cy="5048790"/>
          </a:xfrm>
          <a:prstGeom prst="rect">
            <a:avLst/>
          </a:prstGeom>
        </p:spPr>
      </p:pic>
    </p:spTree>
    <p:extLst>
      <p:ext uri="{BB962C8B-B14F-4D97-AF65-F5344CB8AC3E}">
        <p14:creationId xmlns:p14="http://schemas.microsoft.com/office/powerpoint/2010/main" val="764459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9692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94861218-E7BC-48A1-9571-B308342AC1D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6" progId="TCLayout.ActiveDocument.1">
                  <p:embed/>
                </p:oleObj>
              </mc:Choice>
              <mc:Fallback>
                <p:oleObj name="think-cell Slide" r:id="rId5" imgW="395" imgH="396" progId="TCLayout.ActiveDocument.1">
                  <p:embed/>
                  <p:pic>
                    <p:nvPicPr>
                      <p:cNvPr id="4" name="Object 3" hidden="1">
                        <a:extLst>
                          <a:ext uri="{FF2B5EF4-FFF2-40B4-BE49-F238E27FC236}">
                            <a16:creationId xmlns:a16="http://schemas.microsoft.com/office/drawing/2014/main" id="{94861218-E7BC-48A1-9571-B308342AC1D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790027F-0C59-492B-B169-5287AD0F8B7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it-IT" sz="2800">
              <a:latin typeface="Calibri" panose="020F0502020204030204" pitchFamily="34" charset="0"/>
              <a:ea typeface="+mj-ea"/>
              <a:cs typeface="+mj-cs"/>
              <a:sym typeface="Calibri" panose="020F0502020204030204" pitchFamily="34" charset="0"/>
            </a:endParaRPr>
          </a:p>
        </p:txBody>
      </p:sp>
      <p:cxnSp>
        <p:nvCxnSpPr>
          <p:cNvPr id="7" name="Connettore 1 11">
            <a:extLst>
              <a:ext uri="{FF2B5EF4-FFF2-40B4-BE49-F238E27FC236}">
                <a16:creationId xmlns:a16="http://schemas.microsoft.com/office/drawing/2014/main" id="{064C6558-6BC2-4676-BD48-4D6011790323}"/>
              </a:ext>
            </a:extLst>
          </p:cNvPr>
          <p:cNvCxnSpPr>
            <a:cxnSpLocks/>
          </p:cNvCxnSpPr>
          <p:nvPr/>
        </p:nvCxnSpPr>
        <p:spPr>
          <a:xfrm flipV="1">
            <a:off x="1344812" y="1073090"/>
            <a:ext cx="0" cy="4353852"/>
          </a:xfrm>
          <a:prstGeom prst="line">
            <a:avLst/>
          </a:prstGeom>
          <a:ln>
            <a:solidFill>
              <a:schemeClr val="tx2">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6" name="Gruppo 15">
            <a:extLst>
              <a:ext uri="{FF2B5EF4-FFF2-40B4-BE49-F238E27FC236}">
                <a16:creationId xmlns:a16="http://schemas.microsoft.com/office/drawing/2014/main" id="{398BF99A-9946-488F-903A-5904E240BDA2}"/>
              </a:ext>
            </a:extLst>
          </p:cNvPr>
          <p:cNvGrpSpPr/>
          <p:nvPr/>
        </p:nvGrpSpPr>
        <p:grpSpPr>
          <a:xfrm>
            <a:off x="1284799" y="2457926"/>
            <a:ext cx="8133104" cy="288147"/>
            <a:chOff x="1262249" y="2324660"/>
            <a:chExt cx="8133104" cy="288147"/>
          </a:xfrm>
        </p:grpSpPr>
        <p:sp>
          <p:nvSpPr>
            <p:cNvPr id="17" name="Rettangolo 16">
              <a:extLst>
                <a:ext uri="{FF2B5EF4-FFF2-40B4-BE49-F238E27FC236}">
                  <a16:creationId xmlns:a16="http://schemas.microsoft.com/office/drawing/2014/main" id="{7A1A737C-79B7-47E8-A4A3-86D30A313383}"/>
                </a:ext>
              </a:extLst>
            </p:cNvPr>
            <p:cNvSpPr/>
            <p:nvPr/>
          </p:nvSpPr>
          <p:spPr>
            <a:xfrm>
              <a:off x="1262249" y="2391666"/>
              <a:ext cx="180000" cy="180000"/>
            </a:xfrm>
            <a:prstGeom prst="rect">
              <a:avLst/>
            </a:prstGeom>
            <a:solidFill>
              <a:schemeClr val="bg1"/>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dirty="0">
                <a:solidFill>
                  <a:schemeClr val="tx1"/>
                </a:solidFill>
                <a:latin typeface="+mj-lt"/>
                <a:cs typeface="Arial" panose="020B0604020202020204" pitchFamily="34" charset="0"/>
              </a:endParaRPr>
            </a:p>
          </p:txBody>
        </p:sp>
        <p:sp>
          <p:nvSpPr>
            <p:cNvPr id="18" name="Rectangle 4">
              <a:extLst>
                <a:ext uri="{FF2B5EF4-FFF2-40B4-BE49-F238E27FC236}">
                  <a16:creationId xmlns:a16="http://schemas.microsoft.com/office/drawing/2014/main" id="{4F398656-47BF-4ECE-B242-4C47E4A52BB9}"/>
                </a:ext>
              </a:extLst>
            </p:cNvPr>
            <p:cNvSpPr txBox="1">
              <a:spLocks noChangeArrowheads="1"/>
            </p:cNvSpPr>
            <p:nvPr/>
          </p:nvSpPr>
          <p:spPr bwMode="gray">
            <a:xfrm>
              <a:off x="1497172" y="2324660"/>
              <a:ext cx="7898181" cy="288147"/>
            </a:xfrm>
            <a:prstGeom prst="rect">
              <a:avLst/>
            </a:prstGeom>
            <a:noFill/>
            <a:ln w="9525">
              <a:noFill/>
              <a:miter lim="800000"/>
              <a:headEnd/>
              <a:tailEnd/>
            </a:ln>
            <a:effectLst/>
          </p:spPr>
          <p:txBody>
            <a:bodyPr wrap="square" lIns="36000" tIns="36000" rIns="36000" bIns="36000">
              <a:spAutoFit/>
            </a:bodyPr>
            <a:lstStyle>
              <a:defPPr>
                <a:defRPr lang="it-IT"/>
              </a:defPPr>
              <a:lvl1pPr indent="0" eaLnBrk="0" fontAlgn="base" hangingPunct="0">
                <a:spcBef>
                  <a:spcPct val="50000"/>
                </a:spcBef>
                <a:spcAft>
                  <a:spcPct val="0"/>
                </a:spcAft>
                <a:buClr>
                  <a:schemeClr val="tx1"/>
                </a:buClr>
                <a:buFont typeface="Wingdings" pitchFamily="2" charset="2"/>
                <a:buNone/>
                <a:defRPr sz="1400" b="1">
                  <a:solidFill>
                    <a:srgbClr val="0070C0"/>
                  </a:solidFill>
                  <a:latin typeface="Arial" panose="020B0604020202020204" pitchFamily="34" charset="0"/>
                  <a:cs typeface="Arial" panose="020B0604020202020204" pitchFamily="34" charset="0"/>
                </a:defRPr>
              </a:lvl1pPr>
              <a:lvl2pPr marL="175851" lvl="1" indent="0" eaLnBrk="0" fontAlgn="base" hangingPunct="0">
                <a:spcBef>
                  <a:spcPts val="277"/>
                </a:spcBef>
                <a:spcAft>
                  <a:spcPct val="0"/>
                </a:spcAft>
                <a:buClr>
                  <a:schemeClr val="bg1">
                    <a:lumMod val="50000"/>
                  </a:schemeClr>
                </a:buClr>
                <a:buFont typeface="Book Antiqua" pitchFamily="18" charset="0"/>
                <a:buNone/>
                <a:defRPr sz="1400" b="0" kern="0">
                  <a:solidFill>
                    <a:schemeClr val="tx2">
                      <a:lumMod val="50000"/>
                    </a:schemeClr>
                  </a:solidFill>
                  <a:ea typeface="+mj-ea"/>
                  <a:cs typeface="Arial" panose="020B0604020202020204" pitchFamily="34" charset="0"/>
                </a:defRPr>
              </a:lvl2pPr>
              <a:lvl3pPr marL="915988" indent="-207963" eaLnBrk="0" fontAlgn="base" hangingPunct="0">
                <a:spcBef>
                  <a:spcPct val="25000"/>
                </a:spcBef>
                <a:spcAft>
                  <a:spcPct val="0"/>
                </a:spcAft>
                <a:buClr>
                  <a:schemeClr val="tx1"/>
                </a:buClr>
                <a:buFont typeface="Book Antiqua" pitchFamily="18" charset="0"/>
                <a:buChar char="–"/>
                <a:defRPr sz="1400" b="1">
                  <a:solidFill>
                    <a:srgbClr val="0070C0"/>
                  </a:solidFill>
                  <a:latin typeface="Arial" panose="020B0604020202020204" pitchFamily="34" charset="0"/>
                  <a:cs typeface="Arial" panose="020B0604020202020204" pitchFamily="34" charset="0"/>
                </a:defRPr>
              </a:lvl3pPr>
              <a:lvl4pPr marL="4270375" indent="-228600" eaLnBrk="0" fontAlgn="base" hangingPunct="0">
                <a:spcBef>
                  <a:spcPct val="20000"/>
                </a:spcBef>
                <a:spcAft>
                  <a:spcPct val="0"/>
                </a:spcAft>
                <a:buClr>
                  <a:schemeClr val="tx1"/>
                </a:buClr>
                <a:buChar char="•"/>
                <a:defRPr sz="2000">
                  <a:latin typeface="Arial" charset="0"/>
                </a:defRPr>
              </a:lvl4pPr>
              <a:lvl5pPr marL="4500563" indent="-228600" eaLnBrk="0" fontAlgn="base" hangingPunct="0">
                <a:spcBef>
                  <a:spcPct val="20000"/>
                </a:spcBef>
                <a:spcAft>
                  <a:spcPct val="0"/>
                </a:spcAft>
                <a:buClr>
                  <a:schemeClr val="tx1"/>
                </a:buClr>
                <a:buChar char="•"/>
                <a:defRPr sz="2000">
                  <a:latin typeface="Arial" charset="0"/>
                </a:defRPr>
              </a:lvl5pPr>
              <a:lvl6pPr marL="4957763" indent="-228600" fontAlgn="base">
                <a:spcBef>
                  <a:spcPct val="20000"/>
                </a:spcBef>
                <a:spcAft>
                  <a:spcPct val="0"/>
                </a:spcAft>
                <a:buClr>
                  <a:schemeClr val="tx1"/>
                </a:buClr>
                <a:buChar char="•"/>
                <a:defRPr sz="2000">
                  <a:latin typeface="Arial" charset="0"/>
                </a:defRPr>
              </a:lvl6pPr>
              <a:lvl7pPr marL="5414963" indent="-228600" fontAlgn="base">
                <a:spcBef>
                  <a:spcPct val="20000"/>
                </a:spcBef>
                <a:spcAft>
                  <a:spcPct val="0"/>
                </a:spcAft>
                <a:buClr>
                  <a:schemeClr val="tx1"/>
                </a:buClr>
                <a:buChar char="•"/>
                <a:defRPr sz="2000">
                  <a:latin typeface="Arial" charset="0"/>
                </a:defRPr>
              </a:lvl7pPr>
              <a:lvl8pPr marL="5872163" indent="-228600" fontAlgn="base">
                <a:spcBef>
                  <a:spcPct val="20000"/>
                </a:spcBef>
                <a:spcAft>
                  <a:spcPct val="0"/>
                </a:spcAft>
                <a:buClr>
                  <a:schemeClr val="tx1"/>
                </a:buClr>
                <a:buChar char="•"/>
                <a:defRPr sz="2000">
                  <a:latin typeface="Arial" charset="0"/>
                </a:defRPr>
              </a:lvl8pPr>
              <a:lvl9pPr marL="6329363" indent="-228600" fontAlgn="base">
                <a:spcBef>
                  <a:spcPct val="20000"/>
                </a:spcBef>
                <a:spcAft>
                  <a:spcPct val="0"/>
                </a:spcAft>
                <a:buClr>
                  <a:schemeClr val="tx1"/>
                </a:buClr>
                <a:buChar char="•"/>
                <a:defRPr sz="2000">
                  <a:latin typeface="Arial" charset="0"/>
                </a:defRPr>
              </a:lvl9pPr>
            </a:lstStyle>
            <a:p>
              <a:r>
                <a:rPr lang="en-US" b="1" dirty="0">
                  <a:solidFill>
                    <a:schemeClr val="tx1"/>
                  </a:solidFill>
                  <a:latin typeface="+mj-lt"/>
                </a:rPr>
                <a:t>Document splitting (chunking)</a:t>
              </a:r>
            </a:p>
          </p:txBody>
        </p:sp>
      </p:grpSp>
      <p:grpSp>
        <p:nvGrpSpPr>
          <p:cNvPr id="24" name="Gruppo 23">
            <a:extLst>
              <a:ext uri="{FF2B5EF4-FFF2-40B4-BE49-F238E27FC236}">
                <a16:creationId xmlns:a16="http://schemas.microsoft.com/office/drawing/2014/main" id="{A05687F6-31B0-4CFD-B0FD-3FE0D47E1B83}"/>
              </a:ext>
            </a:extLst>
          </p:cNvPr>
          <p:cNvGrpSpPr/>
          <p:nvPr/>
        </p:nvGrpSpPr>
        <p:grpSpPr>
          <a:xfrm>
            <a:off x="1289889" y="1446995"/>
            <a:ext cx="8270557" cy="288147"/>
            <a:chOff x="1262249" y="2356904"/>
            <a:chExt cx="8270557" cy="288147"/>
          </a:xfrm>
        </p:grpSpPr>
        <p:sp>
          <p:nvSpPr>
            <p:cNvPr id="25" name="Rettangolo 24">
              <a:extLst>
                <a:ext uri="{FF2B5EF4-FFF2-40B4-BE49-F238E27FC236}">
                  <a16:creationId xmlns:a16="http://schemas.microsoft.com/office/drawing/2014/main" id="{2F3CCD05-C165-4434-85AC-6F0A9CD99917}"/>
                </a:ext>
              </a:extLst>
            </p:cNvPr>
            <p:cNvSpPr/>
            <p:nvPr/>
          </p:nvSpPr>
          <p:spPr>
            <a:xfrm>
              <a:off x="1262249" y="2391666"/>
              <a:ext cx="180000" cy="180000"/>
            </a:xfrm>
            <a:prstGeom prst="rect">
              <a:avLst/>
            </a:prstGeom>
            <a:solidFill>
              <a:schemeClr val="bg1"/>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dirty="0">
                <a:solidFill>
                  <a:schemeClr val="tx1"/>
                </a:solidFill>
                <a:latin typeface="+mj-lt"/>
                <a:cs typeface="Arial" panose="020B0604020202020204" pitchFamily="34" charset="0"/>
              </a:endParaRPr>
            </a:p>
          </p:txBody>
        </p:sp>
        <p:sp>
          <p:nvSpPr>
            <p:cNvPr id="26" name="Rectangle 4">
              <a:extLst>
                <a:ext uri="{FF2B5EF4-FFF2-40B4-BE49-F238E27FC236}">
                  <a16:creationId xmlns:a16="http://schemas.microsoft.com/office/drawing/2014/main" id="{4775ABED-7A39-4F29-A41B-1A9A8FA4A920}"/>
                </a:ext>
              </a:extLst>
            </p:cNvPr>
            <p:cNvSpPr txBox="1">
              <a:spLocks noChangeArrowheads="1"/>
            </p:cNvSpPr>
            <p:nvPr/>
          </p:nvSpPr>
          <p:spPr bwMode="gray">
            <a:xfrm>
              <a:off x="1496143" y="2356904"/>
              <a:ext cx="8036663" cy="288147"/>
            </a:xfrm>
            <a:prstGeom prst="rect">
              <a:avLst/>
            </a:prstGeom>
            <a:noFill/>
            <a:ln w="9525">
              <a:noFill/>
              <a:miter lim="800000"/>
              <a:headEnd/>
              <a:tailEnd/>
            </a:ln>
            <a:effectLst/>
          </p:spPr>
          <p:txBody>
            <a:bodyPr wrap="square" lIns="36000" tIns="36000" rIns="36000" bIns="36000">
              <a:spAutoFit/>
            </a:bodyPr>
            <a:lstStyle>
              <a:lvl1pPr marL="0" indent="0" algn="l" rtl="0" eaLnBrk="0" fontAlgn="base" hangingPunct="0">
                <a:spcBef>
                  <a:spcPct val="50000"/>
                </a:spcBef>
                <a:spcAft>
                  <a:spcPct val="0"/>
                </a:spcAft>
                <a:buClr>
                  <a:schemeClr val="tx1"/>
                </a:buClr>
                <a:buFont typeface="Wingdings" pitchFamily="2" charset="2"/>
                <a:buNone/>
                <a:defRPr sz="1400" b="1">
                  <a:solidFill>
                    <a:srgbClr val="0070C0"/>
                  </a:solidFill>
                  <a:latin typeface="Arial" panose="020B0604020202020204" pitchFamily="34" charset="0"/>
                  <a:ea typeface="+mn-ea"/>
                  <a:cs typeface="Arial" panose="020B0604020202020204" pitchFamily="34" charset="0"/>
                </a:defRPr>
              </a:lvl1pPr>
              <a:lvl2pPr marL="528638" indent="-171450" algn="l" rtl="0" eaLnBrk="0" fontAlgn="base" hangingPunct="0">
                <a:spcBef>
                  <a:spcPct val="25000"/>
                </a:spcBef>
                <a:spcAft>
                  <a:spcPct val="0"/>
                </a:spcAft>
                <a:buClr>
                  <a:schemeClr val="tx1"/>
                </a:buClr>
                <a:buFont typeface="Book Antiqua" pitchFamily="18" charset="0"/>
                <a:buChar char="–"/>
                <a:defRPr sz="1400" b="1">
                  <a:solidFill>
                    <a:srgbClr val="0070C0"/>
                  </a:solidFill>
                  <a:latin typeface="Arial" panose="020B0604020202020204" pitchFamily="34" charset="0"/>
                  <a:cs typeface="Arial" panose="020B0604020202020204" pitchFamily="34" charset="0"/>
                </a:defRPr>
              </a:lvl2pPr>
              <a:lvl3pPr marL="915988" indent="-207963" algn="l" rtl="0" eaLnBrk="0" fontAlgn="base" hangingPunct="0">
                <a:spcBef>
                  <a:spcPct val="25000"/>
                </a:spcBef>
                <a:spcAft>
                  <a:spcPct val="0"/>
                </a:spcAft>
                <a:buClr>
                  <a:schemeClr val="tx1"/>
                </a:buClr>
                <a:buFont typeface="Book Antiqua" pitchFamily="18" charset="0"/>
                <a:buChar char="–"/>
                <a:defRPr sz="1400" b="1">
                  <a:solidFill>
                    <a:srgbClr val="0070C0"/>
                  </a:solidFill>
                  <a:latin typeface="Arial" panose="020B0604020202020204" pitchFamily="34" charset="0"/>
                  <a:cs typeface="Arial" panose="020B0604020202020204" pitchFamily="34" charset="0"/>
                </a:defRPr>
              </a:lvl3pPr>
              <a:lvl4pPr marL="4270375" indent="-228600" algn="l" rtl="0" eaLnBrk="0" fontAlgn="base" hangingPunct="0">
                <a:spcBef>
                  <a:spcPct val="20000"/>
                </a:spcBef>
                <a:spcAft>
                  <a:spcPct val="0"/>
                </a:spcAft>
                <a:buClr>
                  <a:schemeClr val="tx1"/>
                </a:buClr>
                <a:buChar char="•"/>
                <a:defRPr sz="2000">
                  <a:solidFill>
                    <a:schemeClr val="tx1"/>
                  </a:solidFill>
                  <a:latin typeface="Arial" charset="0"/>
                </a:defRPr>
              </a:lvl4pPr>
              <a:lvl5pPr marL="4500563" indent="-228600" algn="l" rtl="0" eaLnBrk="0" fontAlgn="base" hangingPunct="0">
                <a:spcBef>
                  <a:spcPct val="20000"/>
                </a:spcBef>
                <a:spcAft>
                  <a:spcPct val="0"/>
                </a:spcAft>
                <a:buClr>
                  <a:schemeClr val="tx1"/>
                </a:buClr>
                <a:buChar char="•"/>
                <a:defRPr sz="2000">
                  <a:solidFill>
                    <a:schemeClr val="tx1"/>
                  </a:solidFill>
                  <a:latin typeface="Arial" charset="0"/>
                </a:defRPr>
              </a:lvl5pPr>
              <a:lvl6pPr marL="4957763" indent="-228600" algn="l" rtl="0" fontAlgn="base">
                <a:spcBef>
                  <a:spcPct val="20000"/>
                </a:spcBef>
                <a:spcAft>
                  <a:spcPct val="0"/>
                </a:spcAft>
                <a:buClr>
                  <a:schemeClr val="tx1"/>
                </a:buClr>
                <a:buChar char="•"/>
                <a:defRPr sz="2000">
                  <a:solidFill>
                    <a:schemeClr val="tx1"/>
                  </a:solidFill>
                  <a:latin typeface="Arial" charset="0"/>
                </a:defRPr>
              </a:lvl6pPr>
              <a:lvl7pPr marL="5414963" indent="-228600" algn="l" rtl="0" fontAlgn="base">
                <a:spcBef>
                  <a:spcPct val="20000"/>
                </a:spcBef>
                <a:spcAft>
                  <a:spcPct val="0"/>
                </a:spcAft>
                <a:buClr>
                  <a:schemeClr val="tx1"/>
                </a:buClr>
                <a:buChar char="•"/>
                <a:defRPr sz="2000">
                  <a:solidFill>
                    <a:schemeClr val="tx1"/>
                  </a:solidFill>
                  <a:latin typeface="Arial" charset="0"/>
                </a:defRPr>
              </a:lvl7pPr>
              <a:lvl8pPr marL="5872163" indent="-228600" algn="l" rtl="0" fontAlgn="base">
                <a:spcBef>
                  <a:spcPct val="20000"/>
                </a:spcBef>
                <a:spcAft>
                  <a:spcPct val="0"/>
                </a:spcAft>
                <a:buClr>
                  <a:schemeClr val="tx1"/>
                </a:buClr>
                <a:buChar char="•"/>
                <a:defRPr sz="2000">
                  <a:solidFill>
                    <a:schemeClr val="tx1"/>
                  </a:solidFill>
                  <a:latin typeface="Arial" charset="0"/>
                </a:defRPr>
              </a:lvl8pPr>
              <a:lvl9pPr marL="6329363" indent="-228600" algn="l" rtl="0" fontAlgn="base">
                <a:spcBef>
                  <a:spcPct val="20000"/>
                </a:spcBef>
                <a:spcAft>
                  <a:spcPct val="0"/>
                </a:spcAft>
                <a:buClr>
                  <a:schemeClr val="tx1"/>
                </a:buClr>
                <a:buChar char="•"/>
                <a:defRPr sz="2000">
                  <a:solidFill>
                    <a:schemeClr val="tx1"/>
                  </a:solidFill>
                  <a:latin typeface="Arial" charset="0"/>
                </a:defRPr>
              </a:lvl9pPr>
            </a:lstStyle>
            <a:p>
              <a:r>
                <a:rPr lang="en-US" b="1" i="0" dirty="0">
                  <a:solidFill>
                    <a:schemeClr val="tx1"/>
                  </a:solidFill>
                  <a:effectLst/>
                  <a:latin typeface="+mj-lt"/>
                </a:rPr>
                <a:t>Compliance checks: Automatic validations</a:t>
              </a:r>
            </a:p>
          </p:txBody>
        </p:sp>
      </p:grpSp>
      <p:sp>
        <p:nvSpPr>
          <p:cNvPr id="56" name="Rettangolo 55">
            <a:extLst>
              <a:ext uri="{FF2B5EF4-FFF2-40B4-BE49-F238E27FC236}">
                <a16:creationId xmlns:a16="http://schemas.microsoft.com/office/drawing/2014/main" id="{72B23890-1D36-468C-AF54-67EF090B6271}"/>
              </a:ext>
            </a:extLst>
          </p:cNvPr>
          <p:cNvSpPr/>
          <p:nvPr/>
        </p:nvSpPr>
        <p:spPr>
          <a:xfrm>
            <a:off x="1433783" y="5354820"/>
            <a:ext cx="180000" cy="288147"/>
          </a:xfrm>
          <a:prstGeom prst="rect">
            <a:avLst/>
          </a:prstGeom>
          <a:noFill/>
          <a:ln w="9525">
            <a:noFill/>
            <a:miter lim="800000"/>
            <a:headEnd/>
            <a:tailEnd/>
          </a:ln>
          <a:effectLst/>
        </p:spPr>
        <p:txBody>
          <a:bodyPr wrap="square" lIns="36000" tIns="36000" rIns="36000" bIns="36000">
            <a:spAutoFit/>
          </a:bodyPr>
          <a:lstStyle/>
          <a:p>
            <a:pPr eaLnBrk="0" fontAlgn="base" hangingPunct="0">
              <a:spcBef>
                <a:spcPct val="50000"/>
              </a:spcBef>
              <a:spcAft>
                <a:spcPct val="0"/>
              </a:spcAft>
              <a:buClr>
                <a:schemeClr val="tx1"/>
              </a:buClr>
              <a:buFont typeface="Wingdings" pitchFamily="2" charset="2"/>
              <a:buNone/>
            </a:pPr>
            <a:endParaRPr lang="it-IT" sz="1400" b="1" dirty="0">
              <a:solidFill>
                <a:srgbClr val="0070C0"/>
              </a:solidFill>
              <a:latin typeface="Arial" panose="020B0604020202020204" pitchFamily="34" charset="0"/>
              <a:cs typeface="Arial" panose="020B0604020202020204" pitchFamily="34" charset="0"/>
            </a:endParaRPr>
          </a:p>
        </p:txBody>
      </p:sp>
      <p:sp>
        <p:nvSpPr>
          <p:cNvPr id="67" name="Title 2">
            <a:extLst>
              <a:ext uri="{FF2B5EF4-FFF2-40B4-BE49-F238E27FC236}">
                <a16:creationId xmlns:a16="http://schemas.microsoft.com/office/drawing/2014/main" id="{C8DCDBB3-F095-4711-B58B-91C6C5AD32AC}"/>
              </a:ext>
            </a:extLst>
          </p:cNvPr>
          <p:cNvSpPr txBox="1">
            <a:spLocks/>
          </p:cNvSpPr>
          <p:nvPr/>
        </p:nvSpPr>
        <p:spPr>
          <a:xfrm>
            <a:off x="229379" y="228087"/>
            <a:ext cx="11491676" cy="45878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2800" kern="1200" baseline="0">
                <a:solidFill>
                  <a:schemeClr val="bg1"/>
                </a:solidFill>
                <a:latin typeface="+mn-lt"/>
                <a:ea typeface="+mj-ea"/>
                <a:cs typeface="+mj-cs"/>
              </a:defRPr>
            </a:lvl1pPr>
          </a:lstStyle>
          <a:p>
            <a:r>
              <a:rPr lang="it-IT" dirty="0">
                <a:solidFill>
                  <a:srgbClr val="2D32AA"/>
                </a:solidFill>
              </a:rPr>
              <a:t>Agenda</a:t>
            </a:r>
            <a:endParaRPr lang="it-IT" dirty="0">
              <a:solidFill>
                <a:srgbClr val="C00000"/>
              </a:solidFill>
            </a:endParaRPr>
          </a:p>
        </p:txBody>
      </p:sp>
      <p:grpSp>
        <p:nvGrpSpPr>
          <p:cNvPr id="49" name="Gruppo 48">
            <a:extLst>
              <a:ext uri="{FF2B5EF4-FFF2-40B4-BE49-F238E27FC236}">
                <a16:creationId xmlns:a16="http://schemas.microsoft.com/office/drawing/2014/main" id="{6A1D753C-56F1-4FE4-BACB-AF3CD3B74684}"/>
              </a:ext>
            </a:extLst>
          </p:cNvPr>
          <p:cNvGrpSpPr/>
          <p:nvPr/>
        </p:nvGrpSpPr>
        <p:grpSpPr>
          <a:xfrm>
            <a:off x="1289889" y="1907624"/>
            <a:ext cx="8276123" cy="288147"/>
            <a:chOff x="1262249" y="2327108"/>
            <a:chExt cx="8276123" cy="288147"/>
          </a:xfrm>
        </p:grpSpPr>
        <p:sp>
          <p:nvSpPr>
            <p:cNvPr id="50" name="Rettangolo 49">
              <a:extLst>
                <a:ext uri="{FF2B5EF4-FFF2-40B4-BE49-F238E27FC236}">
                  <a16:creationId xmlns:a16="http://schemas.microsoft.com/office/drawing/2014/main" id="{B1C38A09-D4BA-4EA4-BF54-0CA2E787ED5A}"/>
                </a:ext>
              </a:extLst>
            </p:cNvPr>
            <p:cNvSpPr/>
            <p:nvPr/>
          </p:nvSpPr>
          <p:spPr>
            <a:xfrm>
              <a:off x="1262249" y="2391666"/>
              <a:ext cx="180000" cy="180000"/>
            </a:xfrm>
            <a:prstGeom prst="rect">
              <a:avLst/>
            </a:prstGeom>
            <a:solidFill>
              <a:schemeClr val="bg1"/>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dirty="0">
                <a:solidFill>
                  <a:schemeClr val="tx1"/>
                </a:solidFill>
                <a:latin typeface="+mj-lt"/>
                <a:cs typeface="Arial" panose="020B0604020202020204" pitchFamily="34" charset="0"/>
              </a:endParaRPr>
            </a:p>
          </p:txBody>
        </p:sp>
        <p:sp>
          <p:nvSpPr>
            <p:cNvPr id="51" name="Rectangle 4">
              <a:extLst>
                <a:ext uri="{FF2B5EF4-FFF2-40B4-BE49-F238E27FC236}">
                  <a16:creationId xmlns:a16="http://schemas.microsoft.com/office/drawing/2014/main" id="{65842D57-3CD2-4A33-AD40-81C656C7E0F6}"/>
                </a:ext>
              </a:extLst>
            </p:cNvPr>
            <p:cNvSpPr txBox="1">
              <a:spLocks noChangeArrowheads="1"/>
            </p:cNvSpPr>
            <p:nvPr/>
          </p:nvSpPr>
          <p:spPr bwMode="gray">
            <a:xfrm>
              <a:off x="1501709" y="2327108"/>
              <a:ext cx="8036663" cy="288147"/>
            </a:xfrm>
            <a:prstGeom prst="rect">
              <a:avLst/>
            </a:prstGeom>
            <a:noFill/>
            <a:ln w="9525">
              <a:noFill/>
              <a:miter lim="800000"/>
              <a:headEnd/>
              <a:tailEnd/>
            </a:ln>
            <a:effectLst/>
          </p:spPr>
          <p:txBody>
            <a:bodyPr wrap="square" lIns="36000" tIns="36000" rIns="36000" bIns="36000">
              <a:spAutoFit/>
            </a:bodyPr>
            <a:lstStyle>
              <a:defPPr>
                <a:defRPr lang="it-IT"/>
              </a:defPPr>
              <a:lvl1pPr indent="0" eaLnBrk="0" fontAlgn="base" hangingPunct="0">
                <a:spcBef>
                  <a:spcPct val="50000"/>
                </a:spcBef>
                <a:spcAft>
                  <a:spcPct val="0"/>
                </a:spcAft>
                <a:buClr>
                  <a:schemeClr val="tx1"/>
                </a:buClr>
                <a:buFont typeface="Wingdings" pitchFamily="2" charset="2"/>
                <a:buNone/>
                <a:defRPr sz="1400" b="1">
                  <a:solidFill>
                    <a:srgbClr val="0070C0"/>
                  </a:solidFill>
                  <a:latin typeface="Arial" panose="020B0604020202020204" pitchFamily="34" charset="0"/>
                  <a:cs typeface="Arial" panose="020B0604020202020204" pitchFamily="34" charset="0"/>
                </a:defRPr>
              </a:lvl1pPr>
              <a:lvl2pPr marL="175851" lvl="1" indent="0" eaLnBrk="0" fontAlgn="base" hangingPunct="0">
                <a:spcBef>
                  <a:spcPts val="277"/>
                </a:spcBef>
                <a:spcAft>
                  <a:spcPct val="0"/>
                </a:spcAft>
                <a:buClr>
                  <a:schemeClr val="bg1">
                    <a:lumMod val="50000"/>
                  </a:schemeClr>
                </a:buClr>
                <a:buFont typeface="Book Antiqua" pitchFamily="18" charset="0"/>
                <a:buNone/>
                <a:defRPr sz="1400" b="0" kern="0">
                  <a:solidFill>
                    <a:schemeClr val="tx2">
                      <a:lumMod val="50000"/>
                    </a:schemeClr>
                  </a:solidFill>
                  <a:ea typeface="+mj-ea"/>
                  <a:cs typeface="Arial" panose="020B0604020202020204" pitchFamily="34" charset="0"/>
                </a:defRPr>
              </a:lvl2pPr>
              <a:lvl3pPr marL="915988" indent="-207963" eaLnBrk="0" fontAlgn="base" hangingPunct="0">
                <a:spcBef>
                  <a:spcPct val="25000"/>
                </a:spcBef>
                <a:spcAft>
                  <a:spcPct val="0"/>
                </a:spcAft>
                <a:buClr>
                  <a:schemeClr val="tx1"/>
                </a:buClr>
                <a:buFont typeface="Book Antiqua" pitchFamily="18" charset="0"/>
                <a:buChar char="–"/>
                <a:defRPr sz="1400" b="1">
                  <a:solidFill>
                    <a:srgbClr val="0070C0"/>
                  </a:solidFill>
                  <a:latin typeface="Arial" panose="020B0604020202020204" pitchFamily="34" charset="0"/>
                  <a:cs typeface="Arial" panose="020B0604020202020204" pitchFamily="34" charset="0"/>
                </a:defRPr>
              </a:lvl3pPr>
              <a:lvl4pPr marL="4270375" indent="-228600" eaLnBrk="0" fontAlgn="base" hangingPunct="0">
                <a:spcBef>
                  <a:spcPct val="20000"/>
                </a:spcBef>
                <a:spcAft>
                  <a:spcPct val="0"/>
                </a:spcAft>
                <a:buClr>
                  <a:schemeClr val="tx1"/>
                </a:buClr>
                <a:buChar char="•"/>
                <a:defRPr sz="2000">
                  <a:latin typeface="Arial" charset="0"/>
                </a:defRPr>
              </a:lvl4pPr>
              <a:lvl5pPr marL="4500563" indent="-228600" eaLnBrk="0" fontAlgn="base" hangingPunct="0">
                <a:spcBef>
                  <a:spcPct val="20000"/>
                </a:spcBef>
                <a:spcAft>
                  <a:spcPct val="0"/>
                </a:spcAft>
                <a:buClr>
                  <a:schemeClr val="tx1"/>
                </a:buClr>
                <a:buChar char="•"/>
                <a:defRPr sz="2000">
                  <a:latin typeface="Arial" charset="0"/>
                </a:defRPr>
              </a:lvl5pPr>
              <a:lvl6pPr marL="4957763" indent="-228600" fontAlgn="base">
                <a:spcBef>
                  <a:spcPct val="20000"/>
                </a:spcBef>
                <a:spcAft>
                  <a:spcPct val="0"/>
                </a:spcAft>
                <a:buClr>
                  <a:schemeClr val="tx1"/>
                </a:buClr>
                <a:buChar char="•"/>
                <a:defRPr sz="2000">
                  <a:latin typeface="Arial" charset="0"/>
                </a:defRPr>
              </a:lvl6pPr>
              <a:lvl7pPr marL="5414963" indent="-228600" fontAlgn="base">
                <a:spcBef>
                  <a:spcPct val="20000"/>
                </a:spcBef>
                <a:spcAft>
                  <a:spcPct val="0"/>
                </a:spcAft>
                <a:buClr>
                  <a:schemeClr val="tx1"/>
                </a:buClr>
                <a:buChar char="•"/>
                <a:defRPr sz="2000">
                  <a:latin typeface="Arial" charset="0"/>
                </a:defRPr>
              </a:lvl7pPr>
              <a:lvl8pPr marL="5872163" indent="-228600" fontAlgn="base">
                <a:spcBef>
                  <a:spcPct val="20000"/>
                </a:spcBef>
                <a:spcAft>
                  <a:spcPct val="0"/>
                </a:spcAft>
                <a:buClr>
                  <a:schemeClr val="tx1"/>
                </a:buClr>
                <a:buChar char="•"/>
                <a:defRPr sz="2000">
                  <a:latin typeface="Arial" charset="0"/>
                </a:defRPr>
              </a:lvl8pPr>
              <a:lvl9pPr marL="6329363" indent="-228600" fontAlgn="base">
                <a:spcBef>
                  <a:spcPct val="20000"/>
                </a:spcBef>
                <a:spcAft>
                  <a:spcPct val="0"/>
                </a:spcAft>
                <a:buClr>
                  <a:schemeClr val="tx1"/>
                </a:buClr>
                <a:buChar char="•"/>
                <a:defRPr sz="2000">
                  <a:latin typeface="Arial" charset="0"/>
                </a:defRPr>
              </a:lvl9pPr>
            </a:lstStyle>
            <a:p>
              <a:r>
                <a:rPr lang="en-US" b="1" kern="1200" dirty="0">
                  <a:solidFill>
                    <a:schemeClr val="tx1"/>
                  </a:solidFill>
                  <a:latin typeface="+mj-lt"/>
                  <a:ea typeface="+mj-ea"/>
                  <a:cs typeface="+mj-cs"/>
                </a:rPr>
                <a:t>Process Flow</a:t>
              </a:r>
            </a:p>
          </p:txBody>
        </p:sp>
      </p:grpSp>
      <p:grpSp>
        <p:nvGrpSpPr>
          <p:cNvPr id="35" name="Gruppo 34">
            <a:extLst>
              <a:ext uri="{FF2B5EF4-FFF2-40B4-BE49-F238E27FC236}">
                <a16:creationId xmlns:a16="http://schemas.microsoft.com/office/drawing/2014/main" id="{6A1D753C-56F1-4FE4-BACB-AF3CD3B74684}"/>
              </a:ext>
            </a:extLst>
          </p:cNvPr>
          <p:cNvGrpSpPr/>
          <p:nvPr/>
        </p:nvGrpSpPr>
        <p:grpSpPr>
          <a:xfrm>
            <a:off x="1276173" y="3577801"/>
            <a:ext cx="8124478" cy="288147"/>
            <a:chOff x="1270875" y="2324660"/>
            <a:chExt cx="8124478" cy="288147"/>
          </a:xfrm>
        </p:grpSpPr>
        <p:sp>
          <p:nvSpPr>
            <p:cNvPr id="36" name="Rettangolo 35">
              <a:extLst>
                <a:ext uri="{FF2B5EF4-FFF2-40B4-BE49-F238E27FC236}">
                  <a16:creationId xmlns:a16="http://schemas.microsoft.com/office/drawing/2014/main" id="{B1C38A09-D4BA-4EA4-BF54-0CA2E787ED5A}"/>
                </a:ext>
              </a:extLst>
            </p:cNvPr>
            <p:cNvSpPr/>
            <p:nvPr/>
          </p:nvSpPr>
          <p:spPr>
            <a:xfrm>
              <a:off x="1270875" y="2374414"/>
              <a:ext cx="180000" cy="180000"/>
            </a:xfrm>
            <a:prstGeom prst="rect">
              <a:avLst/>
            </a:prstGeom>
            <a:solidFill>
              <a:schemeClr val="bg1"/>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dirty="0">
                <a:solidFill>
                  <a:schemeClr val="tx1"/>
                </a:solidFill>
                <a:latin typeface="+mj-lt"/>
                <a:cs typeface="Arial" panose="020B0604020202020204" pitchFamily="34" charset="0"/>
              </a:endParaRPr>
            </a:p>
          </p:txBody>
        </p:sp>
        <p:sp>
          <p:nvSpPr>
            <p:cNvPr id="46" name="Rectangle 4">
              <a:extLst>
                <a:ext uri="{FF2B5EF4-FFF2-40B4-BE49-F238E27FC236}">
                  <a16:creationId xmlns:a16="http://schemas.microsoft.com/office/drawing/2014/main" id="{65842D57-3CD2-4A33-AD40-81C656C7E0F6}"/>
                </a:ext>
              </a:extLst>
            </p:cNvPr>
            <p:cNvSpPr txBox="1">
              <a:spLocks noChangeArrowheads="1"/>
            </p:cNvSpPr>
            <p:nvPr/>
          </p:nvSpPr>
          <p:spPr bwMode="gray">
            <a:xfrm>
              <a:off x="1358690" y="2324660"/>
              <a:ext cx="8036663" cy="288147"/>
            </a:xfrm>
            <a:prstGeom prst="rect">
              <a:avLst/>
            </a:prstGeom>
            <a:noFill/>
            <a:ln w="9525">
              <a:noFill/>
              <a:miter lim="800000"/>
              <a:headEnd/>
              <a:tailEnd/>
            </a:ln>
            <a:effectLst/>
          </p:spPr>
          <p:txBody>
            <a:bodyPr wrap="square" lIns="36000" tIns="36000" rIns="36000" bIns="36000">
              <a:spAutoFit/>
            </a:bodyPr>
            <a:lstStyle>
              <a:defPPr>
                <a:defRPr lang="it-IT"/>
              </a:defPPr>
              <a:lvl1pPr indent="0" eaLnBrk="0" fontAlgn="base" hangingPunct="0">
                <a:spcBef>
                  <a:spcPct val="50000"/>
                </a:spcBef>
                <a:spcAft>
                  <a:spcPct val="0"/>
                </a:spcAft>
                <a:buClr>
                  <a:schemeClr val="tx1"/>
                </a:buClr>
                <a:buFont typeface="Wingdings" pitchFamily="2" charset="2"/>
                <a:buNone/>
                <a:defRPr sz="1400" b="1">
                  <a:solidFill>
                    <a:srgbClr val="0070C0"/>
                  </a:solidFill>
                  <a:latin typeface="Arial" panose="020B0604020202020204" pitchFamily="34" charset="0"/>
                  <a:cs typeface="Arial" panose="020B0604020202020204" pitchFamily="34" charset="0"/>
                </a:defRPr>
              </a:lvl1pPr>
              <a:lvl2pPr marL="175851" lvl="1" indent="0" eaLnBrk="0" fontAlgn="base" hangingPunct="0">
                <a:spcBef>
                  <a:spcPts val="277"/>
                </a:spcBef>
                <a:spcAft>
                  <a:spcPct val="0"/>
                </a:spcAft>
                <a:buClr>
                  <a:schemeClr val="bg1">
                    <a:lumMod val="50000"/>
                  </a:schemeClr>
                </a:buClr>
                <a:buFont typeface="Book Antiqua" pitchFamily="18" charset="0"/>
                <a:buNone/>
                <a:defRPr sz="1400" b="0" kern="0">
                  <a:solidFill>
                    <a:schemeClr val="tx2">
                      <a:lumMod val="50000"/>
                    </a:schemeClr>
                  </a:solidFill>
                  <a:ea typeface="+mj-ea"/>
                  <a:cs typeface="Arial" panose="020B0604020202020204" pitchFamily="34" charset="0"/>
                </a:defRPr>
              </a:lvl2pPr>
              <a:lvl3pPr marL="915988" indent="-207963" eaLnBrk="0" fontAlgn="base" hangingPunct="0">
                <a:spcBef>
                  <a:spcPct val="25000"/>
                </a:spcBef>
                <a:spcAft>
                  <a:spcPct val="0"/>
                </a:spcAft>
                <a:buClr>
                  <a:schemeClr val="tx1"/>
                </a:buClr>
                <a:buFont typeface="Book Antiqua" pitchFamily="18" charset="0"/>
                <a:buChar char="–"/>
                <a:defRPr sz="1400" b="1">
                  <a:solidFill>
                    <a:srgbClr val="0070C0"/>
                  </a:solidFill>
                  <a:latin typeface="Arial" panose="020B0604020202020204" pitchFamily="34" charset="0"/>
                  <a:cs typeface="Arial" panose="020B0604020202020204" pitchFamily="34" charset="0"/>
                </a:defRPr>
              </a:lvl3pPr>
              <a:lvl4pPr marL="4270375" indent="-228600" eaLnBrk="0" fontAlgn="base" hangingPunct="0">
                <a:spcBef>
                  <a:spcPct val="20000"/>
                </a:spcBef>
                <a:spcAft>
                  <a:spcPct val="0"/>
                </a:spcAft>
                <a:buClr>
                  <a:schemeClr val="tx1"/>
                </a:buClr>
                <a:buChar char="•"/>
                <a:defRPr sz="2000">
                  <a:latin typeface="Arial" charset="0"/>
                </a:defRPr>
              </a:lvl4pPr>
              <a:lvl5pPr marL="4500563" indent="-228600" eaLnBrk="0" fontAlgn="base" hangingPunct="0">
                <a:spcBef>
                  <a:spcPct val="20000"/>
                </a:spcBef>
                <a:spcAft>
                  <a:spcPct val="0"/>
                </a:spcAft>
                <a:buClr>
                  <a:schemeClr val="tx1"/>
                </a:buClr>
                <a:buChar char="•"/>
                <a:defRPr sz="2000">
                  <a:latin typeface="Arial" charset="0"/>
                </a:defRPr>
              </a:lvl5pPr>
              <a:lvl6pPr marL="4957763" indent="-228600" fontAlgn="base">
                <a:spcBef>
                  <a:spcPct val="20000"/>
                </a:spcBef>
                <a:spcAft>
                  <a:spcPct val="0"/>
                </a:spcAft>
                <a:buClr>
                  <a:schemeClr val="tx1"/>
                </a:buClr>
                <a:buChar char="•"/>
                <a:defRPr sz="2000">
                  <a:latin typeface="Arial" charset="0"/>
                </a:defRPr>
              </a:lvl6pPr>
              <a:lvl7pPr marL="5414963" indent="-228600" fontAlgn="base">
                <a:spcBef>
                  <a:spcPct val="20000"/>
                </a:spcBef>
                <a:spcAft>
                  <a:spcPct val="0"/>
                </a:spcAft>
                <a:buClr>
                  <a:schemeClr val="tx1"/>
                </a:buClr>
                <a:buChar char="•"/>
                <a:defRPr sz="2000">
                  <a:latin typeface="Arial" charset="0"/>
                </a:defRPr>
              </a:lvl7pPr>
              <a:lvl8pPr marL="5872163" indent="-228600" fontAlgn="base">
                <a:spcBef>
                  <a:spcPct val="20000"/>
                </a:spcBef>
                <a:spcAft>
                  <a:spcPct val="0"/>
                </a:spcAft>
                <a:buClr>
                  <a:schemeClr val="tx1"/>
                </a:buClr>
                <a:buChar char="•"/>
                <a:defRPr sz="2000">
                  <a:latin typeface="Arial" charset="0"/>
                </a:defRPr>
              </a:lvl8pPr>
              <a:lvl9pPr marL="6329363" indent="-228600" fontAlgn="base">
                <a:spcBef>
                  <a:spcPct val="20000"/>
                </a:spcBef>
                <a:spcAft>
                  <a:spcPct val="0"/>
                </a:spcAft>
                <a:buClr>
                  <a:schemeClr val="tx1"/>
                </a:buClr>
                <a:buChar char="•"/>
                <a:defRPr sz="2000">
                  <a:latin typeface="Arial" charset="0"/>
                </a:defRPr>
              </a:lvl9pPr>
            </a:lstStyle>
            <a:p>
              <a:r>
                <a:rPr lang="it-IT" dirty="0">
                  <a:solidFill>
                    <a:schemeClr val="tx1"/>
                  </a:solidFill>
                  <a:latin typeface="+mj-lt"/>
                </a:rPr>
                <a:t>   </a:t>
              </a:r>
              <a:r>
                <a:rPr lang="it-IT" dirty="0" err="1">
                  <a:solidFill>
                    <a:schemeClr val="tx1"/>
                  </a:solidFill>
                  <a:latin typeface="+mj-lt"/>
                </a:rPr>
                <a:t>Vector</a:t>
              </a:r>
              <a:r>
                <a:rPr lang="it-IT" dirty="0">
                  <a:solidFill>
                    <a:schemeClr val="tx1"/>
                  </a:solidFill>
                  <a:latin typeface="+mj-lt"/>
                </a:rPr>
                <a:t> Database</a:t>
              </a:r>
            </a:p>
          </p:txBody>
        </p:sp>
      </p:grpSp>
      <p:grpSp>
        <p:nvGrpSpPr>
          <p:cNvPr id="47" name="Gruppo 46">
            <a:extLst>
              <a:ext uri="{FF2B5EF4-FFF2-40B4-BE49-F238E27FC236}">
                <a16:creationId xmlns:a16="http://schemas.microsoft.com/office/drawing/2014/main" id="{6A1D753C-56F1-4FE4-BACB-AF3CD3B74684}"/>
              </a:ext>
            </a:extLst>
          </p:cNvPr>
          <p:cNvGrpSpPr/>
          <p:nvPr/>
        </p:nvGrpSpPr>
        <p:grpSpPr>
          <a:xfrm>
            <a:off x="1284799" y="3006662"/>
            <a:ext cx="8150356" cy="288147"/>
            <a:chOff x="1244997" y="2324660"/>
            <a:chExt cx="8150356" cy="288147"/>
          </a:xfrm>
        </p:grpSpPr>
        <p:sp>
          <p:nvSpPr>
            <p:cNvPr id="48" name="Rettangolo 47">
              <a:extLst>
                <a:ext uri="{FF2B5EF4-FFF2-40B4-BE49-F238E27FC236}">
                  <a16:creationId xmlns:a16="http://schemas.microsoft.com/office/drawing/2014/main" id="{B1C38A09-D4BA-4EA4-BF54-0CA2E787ED5A}"/>
                </a:ext>
              </a:extLst>
            </p:cNvPr>
            <p:cNvSpPr/>
            <p:nvPr/>
          </p:nvSpPr>
          <p:spPr>
            <a:xfrm>
              <a:off x="1244997" y="2391666"/>
              <a:ext cx="180000" cy="180000"/>
            </a:xfrm>
            <a:prstGeom prst="rect">
              <a:avLst/>
            </a:prstGeom>
            <a:solidFill>
              <a:schemeClr val="bg1"/>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dirty="0">
                <a:solidFill>
                  <a:schemeClr val="tx1"/>
                </a:solidFill>
                <a:latin typeface="+mj-lt"/>
                <a:cs typeface="Arial" panose="020B0604020202020204" pitchFamily="34" charset="0"/>
              </a:endParaRPr>
            </a:p>
          </p:txBody>
        </p:sp>
        <p:sp>
          <p:nvSpPr>
            <p:cNvPr id="52" name="Rectangle 4">
              <a:extLst>
                <a:ext uri="{FF2B5EF4-FFF2-40B4-BE49-F238E27FC236}">
                  <a16:creationId xmlns:a16="http://schemas.microsoft.com/office/drawing/2014/main" id="{65842D57-3CD2-4A33-AD40-81C656C7E0F6}"/>
                </a:ext>
              </a:extLst>
            </p:cNvPr>
            <p:cNvSpPr txBox="1">
              <a:spLocks noChangeArrowheads="1"/>
            </p:cNvSpPr>
            <p:nvPr/>
          </p:nvSpPr>
          <p:spPr bwMode="gray">
            <a:xfrm>
              <a:off x="1358690" y="2324660"/>
              <a:ext cx="8036663" cy="288147"/>
            </a:xfrm>
            <a:prstGeom prst="rect">
              <a:avLst/>
            </a:prstGeom>
            <a:noFill/>
            <a:ln w="9525">
              <a:noFill/>
              <a:miter lim="800000"/>
              <a:headEnd/>
              <a:tailEnd/>
            </a:ln>
            <a:effectLst/>
          </p:spPr>
          <p:txBody>
            <a:bodyPr wrap="square" lIns="36000" tIns="36000" rIns="36000" bIns="36000">
              <a:spAutoFit/>
            </a:bodyPr>
            <a:lstStyle>
              <a:defPPr>
                <a:defRPr lang="it-IT"/>
              </a:defPPr>
              <a:lvl1pPr indent="0" eaLnBrk="0" fontAlgn="base" hangingPunct="0">
                <a:spcBef>
                  <a:spcPct val="50000"/>
                </a:spcBef>
                <a:spcAft>
                  <a:spcPct val="0"/>
                </a:spcAft>
                <a:buClr>
                  <a:schemeClr val="tx1"/>
                </a:buClr>
                <a:buFont typeface="Wingdings" pitchFamily="2" charset="2"/>
                <a:buNone/>
                <a:defRPr sz="1400" b="1">
                  <a:solidFill>
                    <a:srgbClr val="0070C0"/>
                  </a:solidFill>
                  <a:latin typeface="Arial" panose="020B0604020202020204" pitchFamily="34" charset="0"/>
                  <a:cs typeface="Arial" panose="020B0604020202020204" pitchFamily="34" charset="0"/>
                </a:defRPr>
              </a:lvl1pPr>
              <a:lvl2pPr marL="175851" lvl="1" indent="0" eaLnBrk="0" fontAlgn="base" hangingPunct="0">
                <a:spcBef>
                  <a:spcPts val="277"/>
                </a:spcBef>
                <a:spcAft>
                  <a:spcPct val="0"/>
                </a:spcAft>
                <a:buClr>
                  <a:schemeClr val="bg1">
                    <a:lumMod val="50000"/>
                  </a:schemeClr>
                </a:buClr>
                <a:buFont typeface="Book Antiqua" pitchFamily="18" charset="0"/>
                <a:buNone/>
                <a:defRPr sz="1400" b="0" kern="0">
                  <a:solidFill>
                    <a:schemeClr val="tx2">
                      <a:lumMod val="50000"/>
                    </a:schemeClr>
                  </a:solidFill>
                  <a:ea typeface="+mj-ea"/>
                  <a:cs typeface="Arial" panose="020B0604020202020204" pitchFamily="34" charset="0"/>
                </a:defRPr>
              </a:lvl2pPr>
              <a:lvl3pPr marL="915988" indent="-207963" eaLnBrk="0" fontAlgn="base" hangingPunct="0">
                <a:spcBef>
                  <a:spcPct val="25000"/>
                </a:spcBef>
                <a:spcAft>
                  <a:spcPct val="0"/>
                </a:spcAft>
                <a:buClr>
                  <a:schemeClr val="tx1"/>
                </a:buClr>
                <a:buFont typeface="Book Antiqua" pitchFamily="18" charset="0"/>
                <a:buChar char="–"/>
                <a:defRPr sz="1400" b="1">
                  <a:solidFill>
                    <a:srgbClr val="0070C0"/>
                  </a:solidFill>
                  <a:latin typeface="Arial" panose="020B0604020202020204" pitchFamily="34" charset="0"/>
                  <a:cs typeface="Arial" panose="020B0604020202020204" pitchFamily="34" charset="0"/>
                </a:defRPr>
              </a:lvl3pPr>
              <a:lvl4pPr marL="4270375" indent="-228600" eaLnBrk="0" fontAlgn="base" hangingPunct="0">
                <a:spcBef>
                  <a:spcPct val="20000"/>
                </a:spcBef>
                <a:spcAft>
                  <a:spcPct val="0"/>
                </a:spcAft>
                <a:buClr>
                  <a:schemeClr val="tx1"/>
                </a:buClr>
                <a:buChar char="•"/>
                <a:defRPr sz="2000">
                  <a:latin typeface="Arial" charset="0"/>
                </a:defRPr>
              </a:lvl4pPr>
              <a:lvl5pPr marL="4500563" indent="-228600" eaLnBrk="0" fontAlgn="base" hangingPunct="0">
                <a:spcBef>
                  <a:spcPct val="20000"/>
                </a:spcBef>
                <a:spcAft>
                  <a:spcPct val="0"/>
                </a:spcAft>
                <a:buClr>
                  <a:schemeClr val="tx1"/>
                </a:buClr>
                <a:buChar char="•"/>
                <a:defRPr sz="2000">
                  <a:latin typeface="Arial" charset="0"/>
                </a:defRPr>
              </a:lvl5pPr>
              <a:lvl6pPr marL="4957763" indent="-228600" fontAlgn="base">
                <a:spcBef>
                  <a:spcPct val="20000"/>
                </a:spcBef>
                <a:spcAft>
                  <a:spcPct val="0"/>
                </a:spcAft>
                <a:buClr>
                  <a:schemeClr val="tx1"/>
                </a:buClr>
                <a:buChar char="•"/>
                <a:defRPr sz="2000">
                  <a:latin typeface="Arial" charset="0"/>
                </a:defRPr>
              </a:lvl6pPr>
              <a:lvl7pPr marL="5414963" indent="-228600" fontAlgn="base">
                <a:spcBef>
                  <a:spcPct val="20000"/>
                </a:spcBef>
                <a:spcAft>
                  <a:spcPct val="0"/>
                </a:spcAft>
                <a:buClr>
                  <a:schemeClr val="tx1"/>
                </a:buClr>
                <a:buChar char="•"/>
                <a:defRPr sz="2000">
                  <a:latin typeface="Arial" charset="0"/>
                </a:defRPr>
              </a:lvl7pPr>
              <a:lvl8pPr marL="5872163" indent="-228600" fontAlgn="base">
                <a:spcBef>
                  <a:spcPct val="20000"/>
                </a:spcBef>
                <a:spcAft>
                  <a:spcPct val="0"/>
                </a:spcAft>
                <a:buClr>
                  <a:schemeClr val="tx1"/>
                </a:buClr>
                <a:buChar char="•"/>
                <a:defRPr sz="2000">
                  <a:latin typeface="Arial" charset="0"/>
                </a:defRPr>
              </a:lvl8pPr>
              <a:lvl9pPr marL="6329363" indent="-228600" fontAlgn="base">
                <a:spcBef>
                  <a:spcPct val="20000"/>
                </a:spcBef>
                <a:spcAft>
                  <a:spcPct val="0"/>
                </a:spcAft>
                <a:buClr>
                  <a:schemeClr val="tx1"/>
                </a:buClr>
                <a:buChar char="•"/>
                <a:defRPr sz="2000">
                  <a:latin typeface="Arial" charset="0"/>
                </a:defRPr>
              </a:lvl9pPr>
            </a:lstStyle>
            <a:p>
              <a:r>
                <a:rPr lang="it-IT" b="0" dirty="0">
                  <a:solidFill>
                    <a:schemeClr val="tx1"/>
                  </a:solidFill>
                  <a:latin typeface="+mj-lt"/>
                </a:rPr>
                <a:t>   </a:t>
              </a:r>
              <a:r>
                <a:rPr lang="it-IT" dirty="0" err="1">
                  <a:solidFill>
                    <a:schemeClr val="tx1"/>
                  </a:solidFill>
                  <a:latin typeface="+mj-lt"/>
                </a:rPr>
                <a:t>Embeddings</a:t>
              </a:r>
              <a:endParaRPr lang="it-IT" dirty="0">
                <a:solidFill>
                  <a:schemeClr val="tx1"/>
                </a:solidFill>
                <a:latin typeface="+mj-lt"/>
              </a:endParaRPr>
            </a:p>
          </p:txBody>
        </p:sp>
      </p:grpSp>
      <p:grpSp>
        <p:nvGrpSpPr>
          <p:cNvPr id="11" name="Gruppo 34">
            <a:extLst>
              <a:ext uri="{FF2B5EF4-FFF2-40B4-BE49-F238E27FC236}">
                <a16:creationId xmlns:a16="http://schemas.microsoft.com/office/drawing/2014/main" id="{7A149159-5145-CFF6-DF43-CFFE0DBE0A37}"/>
              </a:ext>
            </a:extLst>
          </p:cNvPr>
          <p:cNvGrpSpPr/>
          <p:nvPr/>
        </p:nvGrpSpPr>
        <p:grpSpPr>
          <a:xfrm>
            <a:off x="1276173" y="4094305"/>
            <a:ext cx="8124478" cy="288147"/>
            <a:chOff x="1270875" y="2324660"/>
            <a:chExt cx="8124478" cy="288147"/>
          </a:xfrm>
        </p:grpSpPr>
        <p:sp>
          <p:nvSpPr>
            <p:cNvPr id="12" name="Rettangolo 35">
              <a:extLst>
                <a:ext uri="{FF2B5EF4-FFF2-40B4-BE49-F238E27FC236}">
                  <a16:creationId xmlns:a16="http://schemas.microsoft.com/office/drawing/2014/main" id="{54E6A2DB-3381-A0A8-9C6E-D573D4F04464}"/>
                </a:ext>
              </a:extLst>
            </p:cNvPr>
            <p:cNvSpPr/>
            <p:nvPr/>
          </p:nvSpPr>
          <p:spPr>
            <a:xfrm>
              <a:off x="1270875" y="2374414"/>
              <a:ext cx="180000" cy="180000"/>
            </a:xfrm>
            <a:prstGeom prst="rect">
              <a:avLst/>
            </a:prstGeom>
            <a:solidFill>
              <a:schemeClr val="bg1"/>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dirty="0">
                <a:solidFill>
                  <a:schemeClr val="tx1"/>
                </a:solidFill>
                <a:latin typeface="+mj-lt"/>
                <a:cs typeface="Arial" panose="020B0604020202020204" pitchFamily="34" charset="0"/>
              </a:endParaRPr>
            </a:p>
          </p:txBody>
        </p:sp>
        <p:sp>
          <p:nvSpPr>
            <p:cNvPr id="13" name="Rectangle 4">
              <a:extLst>
                <a:ext uri="{FF2B5EF4-FFF2-40B4-BE49-F238E27FC236}">
                  <a16:creationId xmlns:a16="http://schemas.microsoft.com/office/drawing/2014/main" id="{9734AFD6-A2D8-6365-FB25-59C2A9AC6F5B}"/>
                </a:ext>
              </a:extLst>
            </p:cNvPr>
            <p:cNvSpPr txBox="1">
              <a:spLocks noChangeArrowheads="1"/>
            </p:cNvSpPr>
            <p:nvPr/>
          </p:nvSpPr>
          <p:spPr bwMode="gray">
            <a:xfrm>
              <a:off x="1358690" y="2324660"/>
              <a:ext cx="8036663" cy="288147"/>
            </a:xfrm>
            <a:prstGeom prst="rect">
              <a:avLst/>
            </a:prstGeom>
            <a:noFill/>
            <a:ln w="9525">
              <a:noFill/>
              <a:miter lim="800000"/>
              <a:headEnd/>
              <a:tailEnd/>
            </a:ln>
            <a:effectLst/>
          </p:spPr>
          <p:txBody>
            <a:bodyPr wrap="square" lIns="36000" tIns="36000" rIns="36000" bIns="36000">
              <a:spAutoFit/>
            </a:bodyPr>
            <a:lstStyle>
              <a:defPPr>
                <a:defRPr lang="it-IT"/>
              </a:defPPr>
              <a:lvl1pPr indent="0" eaLnBrk="0" fontAlgn="base" hangingPunct="0">
                <a:spcBef>
                  <a:spcPct val="50000"/>
                </a:spcBef>
                <a:spcAft>
                  <a:spcPct val="0"/>
                </a:spcAft>
                <a:buClr>
                  <a:schemeClr val="tx1"/>
                </a:buClr>
                <a:buFont typeface="Wingdings" pitchFamily="2" charset="2"/>
                <a:buNone/>
                <a:defRPr sz="1400" b="1">
                  <a:solidFill>
                    <a:srgbClr val="0070C0"/>
                  </a:solidFill>
                  <a:latin typeface="Arial" panose="020B0604020202020204" pitchFamily="34" charset="0"/>
                  <a:cs typeface="Arial" panose="020B0604020202020204" pitchFamily="34" charset="0"/>
                </a:defRPr>
              </a:lvl1pPr>
              <a:lvl2pPr marL="175851" lvl="1" indent="0" eaLnBrk="0" fontAlgn="base" hangingPunct="0">
                <a:spcBef>
                  <a:spcPts val="277"/>
                </a:spcBef>
                <a:spcAft>
                  <a:spcPct val="0"/>
                </a:spcAft>
                <a:buClr>
                  <a:schemeClr val="bg1">
                    <a:lumMod val="50000"/>
                  </a:schemeClr>
                </a:buClr>
                <a:buFont typeface="Book Antiqua" pitchFamily="18" charset="0"/>
                <a:buNone/>
                <a:defRPr sz="1400" b="0" kern="0">
                  <a:solidFill>
                    <a:schemeClr val="tx2">
                      <a:lumMod val="50000"/>
                    </a:schemeClr>
                  </a:solidFill>
                  <a:ea typeface="+mj-ea"/>
                  <a:cs typeface="Arial" panose="020B0604020202020204" pitchFamily="34" charset="0"/>
                </a:defRPr>
              </a:lvl2pPr>
              <a:lvl3pPr marL="915988" indent="-207963" eaLnBrk="0" fontAlgn="base" hangingPunct="0">
                <a:spcBef>
                  <a:spcPct val="25000"/>
                </a:spcBef>
                <a:spcAft>
                  <a:spcPct val="0"/>
                </a:spcAft>
                <a:buClr>
                  <a:schemeClr val="tx1"/>
                </a:buClr>
                <a:buFont typeface="Book Antiqua" pitchFamily="18" charset="0"/>
                <a:buChar char="–"/>
                <a:defRPr sz="1400" b="1">
                  <a:solidFill>
                    <a:srgbClr val="0070C0"/>
                  </a:solidFill>
                  <a:latin typeface="Arial" panose="020B0604020202020204" pitchFamily="34" charset="0"/>
                  <a:cs typeface="Arial" panose="020B0604020202020204" pitchFamily="34" charset="0"/>
                </a:defRPr>
              </a:lvl3pPr>
              <a:lvl4pPr marL="4270375" indent="-228600" eaLnBrk="0" fontAlgn="base" hangingPunct="0">
                <a:spcBef>
                  <a:spcPct val="20000"/>
                </a:spcBef>
                <a:spcAft>
                  <a:spcPct val="0"/>
                </a:spcAft>
                <a:buClr>
                  <a:schemeClr val="tx1"/>
                </a:buClr>
                <a:buChar char="•"/>
                <a:defRPr sz="2000">
                  <a:latin typeface="Arial" charset="0"/>
                </a:defRPr>
              </a:lvl4pPr>
              <a:lvl5pPr marL="4500563" indent="-228600" eaLnBrk="0" fontAlgn="base" hangingPunct="0">
                <a:spcBef>
                  <a:spcPct val="20000"/>
                </a:spcBef>
                <a:spcAft>
                  <a:spcPct val="0"/>
                </a:spcAft>
                <a:buClr>
                  <a:schemeClr val="tx1"/>
                </a:buClr>
                <a:buChar char="•"/>
                <a:defRPr sz="2000">
                  <a:latin typeface="Arial" charset="0"/>
                </a:defRPr>
              </a:lvl5pPr>
              <a:lvl6pPr marL="4957763" indent="-228600" fontAlgn="base">
                <a:spcBef>
                  <a:spcPct val="20000"/>
                </a:spcBef>
                <a:spcAft>
                  <a:spcPct val="0"/>
                </a:spcAft>
                <a:buClr>
                  <a:schemeClr val="tx1"/>
                </a:buClr>
                <a:buChar char="•"/>
                <a:defRPr sz="2000">
                  <a:latin typeface="Arial" charset="0"/>
                </a:defRPr>
              </a:lvl6pPr>
              <a:lvl7pPr marL="5414963" indent="-228600" fontAlgn="base">
                <a:spcBef>
                  <a:spcPct val="20000"/>
                </a:spcBef>
                <a:spcAft>
                  <a:spcPct val="0"/>
                </a:spcAft>
                <a:buClr>
                  <a:schemeClr val="tx1"/>
                </a:buClr>
                <a:buChar char="•"/>
                <a:defRPr sz="2000">
                  <a:latin typeface="Arial" charset="0"/>
                </a:defRPr>
              </a:lvl7pPr>
              <a:lvl8pPr marL="5872163" indent="-228600" fontAlgn="base">
                <a:spcBef>
                  <a:spcPct val="20000"/>
                </a:spcBef>
                <a:spcAft>
                  <a:spcPct val="0"/>
                </a:spcAft>
                <a:buClr>
                  <a:schemeClr val="tx1"/>
                </a:buClr>
                <a:buChar char="•"/>
                <a:defRPr sz="2000">
                  <a:latin typeface="Arial" charset="0"/>
                </a:defRPr>
              </a:lvl8pPr>
              <a:lvl9pPr marL="6329363" indent="-228600" fontAlgn="base">
                <a:spcBef>
                  <a:spcPct val="20000"/>
                </a:spcBef>
                <a:spcAft>
                  <a:spcPct val="0"/>
                </a:spcAft>
                <a:buClr>
                  <a:schemeClr val="tx1"/>
                </a:buClr>
                <a:buChar char="•"/>
                <a:defRPr sz="2000">
                  <a:latin typeface="Arial" charset="0"/>
                </a:defRPr>
              </a:lvl9pPr>
            </a:lstStyle>
            <a:p>
              <a:r>
                <a:rPr lang="it-IT" dirty="0">
                  <a:solidFill>
                    <a:schemeClr val="tx1"/>
                  </a:solidFill>
                  <a:latin typeface="+mj-lt"/>
                </a:rPr>
                <a:t>   </a:t>
              </a:r>
              <a:r>
                <a:rPr lang="it-IT" dirty="0" err="1">
                  <a:solidFill>
                    <a:schemeClr val="tx1"/>
                  </a:solidFill>
                  <a:latin typeface="+mj-lt"/>
                </a:rPr>
                <a:t>Document</a:t>
              </a:r>
              <a:r>
                <a:rPr lang="it-IT" dirty="0">
                  <a:solidFill>
                    <a:schemeClr val="tx1"/>
                  </a:solidFill>
                  <a:latin typeface="+mj-lt"/>
                </a:rPr>
                <a:t> </a:t>
              </a:r>
              <a:r>
                <a:rPr lang="it-IT" dirty="0" err="1">
                  <a:solidFill>
                    <a:schemeClr val="tx1"/>
                  </a:solidFill>
                  <a:latin typeface="+mj-lt"/>
                </a:rPr>
                <a:t>Retrieval</a:t>
              </a:r>
              <a:endParaRPr lang="it-IT" dirty="0">
                <a:solidFill>
                  <a:schemeClr val="tx1"/>
                </a:solidFill>
                <a:latin typeface="+mj-lt"/>
              </a:endParaRPr>
            </a:p>
          </p:txBody>
        </p:sp>
      </p:grpSp>
      <p:grpSp>
        <p:nvGrpSpPr>
          <p:cNvPr id="14" name="Gruppo 34">
            <a:extLst>
              <a:ext uri="{FF2B5EF4-FFF2-40B4-BE49-F238E27FC236}">
                <a16:creationId xmlns:a16="http://schemas.microsoft.com/office/drawing/2014/main" id="{0FCF407A-5B06-CBD6-36FE-A9B1C9B62C83}"/>
              </a:ext>
            </a:extLst>
          </p:cNvPr>
          <p:cNvGrpSpPr/>
          <p:nvPr/>
        </p:nvGrpSpPr>
        <p:grpSpPr>
          <a:xfrm>
            <a:off x="1276173" y="4619208"/>
            <a:ext cx="8124478" cy="288147"/>
            <a:chOff x="1270875" y="2324660"/>
            <a:chExt cx="8124478" cy="288147"/>
          </a:xfrm>
        </p:grpSpPr>
        <p:sp>
          <p:nvSpPr>
            <p:cNvPr id="15" name="Rettangolo 35">
              <a:extLst>
                <a:ext uri="{FF2B5EF4-FFF2-40B4-BE49-F238E27FC236}">
                  <a16:creationId xmlns:a16="http://schemas.microsoft.com/office/drawing/2014/main" id="{8C88667B-03F7-4AA7-548B-D2311ED04867}"/>
                </a:ext>
              </a:extLst>
            </p:cNvPr>
            <p:cNvSpPr/>
            <p:nvPr/>
          </p:nvSpPr>
          <p:spPr>
            <a:xfrm>
              <a:off x="1270875" y="2374414"/>
              <a:ext cx="180000" cy="180000"/>
            </a:xfrm>
            <a:prstGeom prst="rect">
              <a:avLst/>
            </a:prstGeom>
            <a:solidFill>
              <a:schemeClr val="bg1"/>
            </a:solidFill>
            <a:ln w="31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400" dirty="0">
                <a:solidFill>
                  <a:schemeClr val="tx1"/>
                </a:solidFill>
                <a:latin typeface="+mj-lt"/>
                <a:cs typeface="Arial" panose="020B0604020202020204" pitchFamily="34" charset="0"/>
              </a:endParaRPr>
            </a:p>
          </p:txBody>
        </p:sp>
        <p:sp>
          <p:nvSpPr>
            <p:cNvPr id="19" name="Rectangle 4">
              <a:extLst>
                <a:ext uri="{FF2B5EF4-FFF2-40B4-BE49-F238E27FC236}">
                  <a16:creationId xmlns:a16="http://schemas.microsoft.com/office/drawing/2014/main" id="{30B23CFB-064E-6D77-E7D4-B6FA47B6A7A7}"/>
                </a:ext>
              </a:extLst>
            </p:cNvPr>
            <p:cNvSpPr txBox="1">
              <a:spLocks noChangeArrowheads="1"/>
            </p:cNvSpPr>
            <p:nvPr/>
          </p:nvSpPr>
          <p:spPr bwMode="gray">
            <a:xfrm>
              <a:off x="1358690" y="2324660"/>
              <a:ext cx="8036663" cy="288147"/>
            </a:xfrm>
            <a:prstGeom prst="rect">
              <a:avLst/>
            </a:prstGeom>
            <a:noFill/>
            <a:ln w="9525">
              <a:noFill/>
              <a:miter lim="800000"/>
              <a:headEnd/>
              <a:tailEnd/>
            </a:ln>
            <a:effectLst/>
          </p:spPr>
          <p:txBody>
            <a:bodyPr wrap="square" lIns="36000" tIns="36000" rIns="36000" bIns="36000">
              <a:spAutoFit/>
            </a:bodyPr>
            <a:lstStyle>
              <a:defPPr>
                <a:defRPr lang="it-IT"/>
              </a:defPPr>
              <a:lvl1pPr indent="0" eaLnBrk="0" fontAlgn="base" hangingPunct="0">
                <a:spcBef>
                  <a:spcPct val="50000"/>
                </a:spcBef>
                <a:spcAft>
                  <a:spcPct val="0"/>
                </a:spcAft>
                <a:buClr>
                  <a:schemeClr val="tx1"/>
                </a:buClr>
                <a:buFont typeface="Wingdings" pitchFamily="2" charset="2"/>
                <a:buNone/>
                <a:defRPr sz="1400" b="1">
                  <a:solidFill>
                    <a:srgbClr val="0070C0"/>
                  </a:solidFill>
                  <a:latin typeface="Arial" panose="020B0604020202020204" pitchFamily="34" charset="0"/>
                  <a:cs typeface="Arial" panose="020B0604020202020204" pitchFamily="34" charset="0"/>
                </a:defRPr>
              </a:lvl1pPr>
              <a:lvl2pPr marL="175851" lvl="1" indent="0" eaLnBrk="0" fontAlgn="base" hangingPunct="0">
                <a:spcBef>
                  <a:spcPts val="277"/>
                </a:spcBef>
                <a:spcAft>
                  <a:spcPct val="0"/>
                </a:spcAft>
                <a:buClr>
                  <a:schemeClr val="bg1">
                    <a:lumMod val="50000"/>
                  </a:schemeClr>
                </a:buClr>
                <a:buFont typeface="Book Antiqua" pitchFamily="18" charset="0"/>
                <a:buNone/>
                <a:defRPr sz="1400" b="0" kern="0">
                  <a:solidFill>
                    <a:schemeClr val="tx2">
                      <a:lumMod val="50000"/>
                    </a:schemeClr>
                  </a:solidFill>
                  <a:ea typeface="+mj-ea"/>
                  <a:cs typeface="Arial" panose="020B0604020202020204" pitchFamily="34" charset="0"/>
                </a:defRPr>
              </a:lvl2pPr>
              <a:lvl3pPr marL="915988" indent="-207963" eaLnBrk="0" fontAlgn="base" hangingPunct="0">
                <a:spcBef>
                  <a:spcPct val="25000"/>
                </a:spcBef>
                <a:spcAft>
                  <a:spcPct val="0"/>
                </a:spcAft>
                <a:buClr>
                  <a:schemeClr val="tx1"/>
                </a:buClr>
                <a:buFont typeface="Book Antiqua" pitchFamily="18" charset="0"/>
                <a:buChar char="–"/>
                <a:defRPr sz="1400" b="1">
                  <a:solidFill>
                    <a:srgbClr val="0070C0"/>
                  </a:solidFill>
                  <a:latin typeface="Arial" panose="020B0604020202020204" pitchFamily="34" charset="0"/>
                  <a:cs typeface="Arial" panose="020B0604020202020204" pitchFamily="34" charset="0"/>
                </a:defRPr>
              </a:lvl3pPr>
              <a:lvl4pPr marL="4270375" indent="-228600" eaLnBrk="0" fontAlgn="base" hangingPunct="0">
                <a:spcBef>
                  <a:spcPct val="20000"/>
                </a:spcBef>
                <a:spcAft>
                  <a:spcPct val="0"/>
                </a:spcAft>
                <a:buClr>
                  <a:schemeClr val="tx1"/>
                </a:buClr>
                <a:buChar char="•"/>
                <a:defRPr sz="2000">
                  <a:latin typeface="Arial" charset="0"/>
                </a:defRPr>
              </a:lvl4pPr>
              <a:lvl5pPr marL="4500563" indent="-228600" eaLnBrk="0" fontAlgn="base" hangingPunct="0">
                <a:spcBef>
                  <a:spcPct val="20000"/>
                </a:spcBef>
                <a:spcAft>
                  <a:spcPct val="0"/>
                </a:spcAft>
                <a:buClr>
                  <a:schemeClr val="tx1"/>
                </a:buClr>
                <a:buChar char="•"/>
                <a:defRPr sz="2000">
                  <a:latin typeface="Arial" charset="0"/>
                </a:defRPr>
              </a:lvl5pPr>
              <a:lvl6pPr marL="4957763" indent="-228600" fontAlgn="base">
                <a:spcBef>
                  <a:spcPct val="20000"/>
                </a:spcBef>
                <a:spcAft>
                  <a:spcPct val="0"/>
                </a:spcAft>
                <a:buClr>
                  <a:schemeClr val="tx1"/>
                </a:buClr>
                <a:buChar char="•"/>
                <a:defRPr sz="2000">
                  <a:latin typeface="Arial" charset="0"/>
                </a:defRPr>
              </a:lvl6pPr>
              <a:lvl7pPr marL="5414963" indent="-228600" fontAlgn="base">
                <a:spcBef>
                  <a:spcPct val="20000"/>
                </a:spcBef>
                <a:spcAft>
                  <a:spcPct val="0"/>
                </a:spcAft>
                <a:buClr>
                  <a:schemeClr val="tx1"/>
                </a:buClr>
                <a:buChar char="•"/>
                <a:defRPr sz="2000">
                  <a:latin typeface="Arial" charset="0"/>
                </a:defRPr>
              </a:lvl7pPr>
              <a:lvl8pPr marL="5872163" indent="-228600" fontAlgn="base">
                <a:spcBef>
                  <a:spcPct val="20000"/>
                </a:spcBef>
                <a:spcAft>
                  <a:spcPct val="0"/>
                </a:spcAft>
                <a:buClr>
                  <a:schemeClr val="tx1"/>
                </a:buClr>
                <a:buChar char="•"/>
                <a:defRPr sz="2000">
                  <a:latin typeface="Arial" charset="0"/>
                </a:defRPr>
              </a:lvl8pPr>
              <a:lvl9pPr marL="6329363" indent="-228600" fontAlgn="base">
                <a:spcBef>
                  <a:spcPct val="20000"/>
                </a:spcBef>
                <a:spcAft>
                  <a:spcPct val="0"/>
                </a:spcAft>
                <a:buClr>
                  <a:schemeClr val="tx1"/>
                </a:buClr>
                <a:buChar char="•"/>
                <a:defRPr sz="2000">
                  <a:latin typeface="Arial" charset="0"/>
                </a:defRPr>
              </a:lvl9pPr>
            </a:lstStyle>
            <a:p>
              <a:r>
                <a:rPr lang="it-IT" dirty="0">
                  <a:solidFill>
                    <a:schemeClr val="tx1"/>
                  </a:solidFill>
                  <a:latin typeface="+mj-lt"/>
                </a:rPr>
                <a:t>   </a:t>
              </a:r>
              <a:r>
                <a:rPr lang="it-IT" dirty="0" err="1">
                  <a:solidFill>
                    <a:schemeClr val="tx1"/>
                  </a:solidFill>
                  <a:latin typeface="+mj-lt"/>
                </a:rPr>
                <a:t>Answer</a:t>
              </a:r>
              <a:r>
                <a:rPr lang="it-IT" dirty="0">
                  <a:solidFill>
                    <a:schemeClr val="tx1"/>
                  </a:solidFill>
                  <a:latin typeface="+mj-lt"/>
                </a:rPr>
                <a:t> Generation</a:t>
              </a:r>
            </a:p>
          </p:txBody>
        </p:sp>
      </p:grpSp>
    </p:spTree>
    <p:extLst>
      <p:ext uri="{BB962C8B-B14F-4D97-AF65-F5344CB8AC3E}">
        <p14:creationId xmlns:p14="http://schemas.microsoft.com/office/powerpoint/2010/main" val="2883569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7"/>
          <p:cNvSpPr txBox="1">
            <a:spLocks noGrp="1"/>
          </p:cNvSpPr>
          <p:nvPr>
            <p:ph type="body" sz="quarter" idx="10"/>
          </p:nvPr>
        </p:nvSpPr>
        <p:spPr bwMode="auto">
          <a:xfrm>
            <a:off x="295274" y="189658"/>
            <a:ext cx="11768907" cy="59032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lang="it-IT" sz="2400" b="0" cap="small" baseline="0">
                <a:solidFill>
                  <a:srgbClr val="4F4F4F"/>
                </a:solidFill>
                <a:latin typeface="Trebuchet MS" pitchFamily="34" charset="0"/>
                <a:ea typeface="+mj-ea"/>
                <a:cs typeface="+mj-cs"/>
              </a:defRPr>
            </a:lvl1pPr>
            <a:lvl2pPr algn="l" rtl="0" eaLnBrk="0" fontAlgn="base" hangingPunct="0">
              <a:spcBef>
                <a:spcPct val="0"/>
              </a:spcBef>
              <a:spcAft>
                <a:spcPct val="0"/>
              </a:spcAft>
              <a:defRPr sz="2000" b="1">
                <a:solidFill>
                  <a:srgbClr val="003A6E"/>
                </a:solidFill>
                <a:latin typeface="Arial" charset="0"/>
              </a:defRPr>
            </a:lvl2pPr>
            <a:lvl3pPr algn="l" rtl="0" eaLnBrk="0" fontAlgn="base" hangingPunct="0">
              <a:spcBef>
                <a:spcPct val="0"/>
              </a:spcBef>
              <a:spcAft>
                <a:spcPct val="0"/>
              </a:spcAft>
              <a:defRPr sz="2000" b="1">
                <a:solidFill>
                  <a:srgbClr val="003A6E"/>
                </a:solidFill>
                <a:latin typeface="Arial" charset="0"/>
              </a:defRPr>
            </a:lvl3pPr>
            <a:lvl4pPr algn="l" rtl="0" eaLnBrk="0" fontAlgn="base" hangingPunct="0">
              <a:spcBef>
                <a:spcPct val="0"/>
              </a:spcBef>
              <a:spcAft>
                <a:spcPct val="0"/>
              </a:spcAft>
              <a:defRPr sz="2000" b="1">
                <a:solidFill>
                  <a:srgbClr val="003A6E"/>
                </a:solidFill>
                <a:latin typeface="Arial" charset="0"/>
              </a:defRPr>
            </a:lvl4pPr>
            <a:lvl5pPr algn="l" rtl="0" eaLnBrk="0" fontAlgn="base" hangingPunct="0">
              <a:spcBef>
                <a:spcPct val="0"/>
              </a:spcBef>
              <a:spcAft>
                <a:spcPct val="0"/>
              </a:spcAft>
              <a:defRPr sz="2000" b="1">
                <a:solidFill>
                  <a:srgbClr val="003A6E"/>
                </a:solidFill>
                <a:latin typeface="Arial" charset="0"/>
              </a:defRPr>
            </a:lvl5pPr>
            <a:lvl6pPr marL="457200" algn="l" rtl="0" fontAlgn="base">
              <a:spcBef>
                <a:spcPct val="0"/>
              </a:spcBef>
              <a:spcAft>
                <a:spcPct val="0"/>
              </a:spcAft>
              <a:defRPr sz="2000" b="1">
                <a:solidFill>
                  <a:srgbClr val="003A6E"/>
                </a:solidFill>
                <a:latin typeface="Arial" charset="0"/>
              </a:defRPr>
            </a:lvl6pPr>
            <a:lvl7pPr marL="914400" algn="l" rtl="0" fontAlgn="base">
              <a:spcBef>
                <a:spcPct val="0"/>
              </a:spcBef>
              <a:spcAft>
                <a:spcPct val="0"/>
              </a:spcAft>
              <a:defRPr sz="2000" b="1">
                <a:solidFill>
                  <a:srgbClr val="003A6E"/>
                </a:solidFill>
                <a:latin typeface="Arial" charset="0"/>
              </a:defRPr>
            </a:lvl7pPr>
            <a:lvl8pPr marL="1371600" algn="l" rtl="0" fontAlgn="base">
              <a:spcBef>
                <a:spcPct val="0"/>
              </a:spcBef>
              <a:spcAft>
                <a:spcPct val="0"/>
              </a:spcAft>
              <a:defRPr sz="2000" b="1">
                <a:solidFill>
                  <a:srgbClr val="003A6E"/>
                </a:solidFill>
                <a:latin typeface="Arial" charset="0"/>
              </a:defRPr>
            </a:lvl8pPr>
            <a:lvl9pPr marL="1828800" algn="l" rtl="0" fontAlgn="base">
              <a:spcBef>
                <a:spcPct val="0"/>
              </a:spcBef>
              <a:spcAft>
                <a:spcPct val="0"/>
              </a:spcAft>
              <a:defRPr sz="2000" b="1">
                <a:solidFill>
                  <a:srgbClr val="003A6E"/>
                </a:solidFill>
                <a:latin typeface="Arial" charset="0"/>
              </a:defRPr>
            </a:lvl9pPr>
          </a:lstStyle>
          <a:p>
            <a:pPr>
              <a:lnSpc>
                <a:spcPct val="105000"/>
              </a:lnSpc>
              <a:defRPr/>
            </a:pPr>
            <a:r>
              <a:rPr lang="it-IT" sz="2000" kern="0" dirty="0">
                <a:solidFill>
                  <a:srgbClr val="002060"/>
                </a:solidFill>
                <a:cs typeface="Arial" charset="0"/>
              </a:rPr>
              <a:t>Compliance checks: </a:t>
            </a:r>
            <a:r>
              <a:rPr lang="it-IT" sz="2000" kern="0" dirty="0" err="1">
                <a:solidFill>
                  <a:srgbClr val="002060"/>
                </a:solidFill>
                <a:cs typeface="Arial" charset="0"/>
              </a:rPr>
              <a:t>Automatic</a:t>
            </a:r>
            <a:r>
              <a:rPr lang="it-IT" sz="2000" kern="0" dirty="0">
                <a:solidFill>
                  <a:srgbClr val="002060"/>
                </a:solidFill>
                <a:cs typeface="Arial" charset="0"/>
              </a:rPr>
              <a:t> </a:t>
            </a:r>
            <a:r>
              <a:rPr lang="it-IT" sz="2000" kern="0" dirty="0" err="1">
                <a:solidFill>
                  <a:srgbClr val="002060"/>
                </a:solidFill>
                <a:cs typeface="Arial" charset="0"/>
              </a:rPr>
              <a:t>validations</a:t>
            </a:r>
            <a:endParaRPr lang="it-IT" sz="2000" kern="0" dirty="0">
              <a:solidFill>
                <a:srgbClr val="002060"/>
              </a:solidFill>
              <a:cs typeface="Arial" charset="0"/>
            </a:endParaRPr>
          </a:p>
        </p:txBody>
      </p:sp>
      <p:graphicFrame>
        <p:nvGraphicFramePr>
          <p:cNvPr id="2" name="Content Placeholder 2">
            <a:extLst>
              <a:ext uri="{FF2B5EF4-FFF2-40B4-BE49-F238E27FC236}">
                <a16:creationId xmlns:a16="http://schemas.microsoft.com/office/drawing/2014/main" id="{E8D44CA7-E794-A6F3-1D06-F4040C59780F}"/>
              </a:ext>
            </a:extLst>
          </p:cNvPr>
          <p:cNvGraphicFramePr>
            <a:graphicFrameLocks/>
          </p:cNvGraphicFramePr>
          <p:nvPr>
            <p:extLst>
              <p:ext uri="{D42A27DB-BD31-4B8C-83A1-F6EECF244321}">
                <p14:modId xmlns:p14="http://schemas.microsoft.com/office/powerpoint/2010/main" val="408973923"/>
              </p:ext>
            </p:extLst>
          </p:nvPr>
        </p:nvGraphicFramePr>
        <p:xfrm>
          <a:off x="838200" y="125333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1466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12DCF0-3C2D-AE45-267A-A7E0AB3E5383}"/>
              </a:ext>
            </a:extLst>
          </p:cNvPr>
          <p:cNvPicPr>
            <a:picLocks noChangeAspect="1"/>
          </p:cNvPicPr>
          <p:nvPr/>
        </p:nvPicPr>
        <p:blipFill>
          <a:blip r:embed="rId2"/>
          <a:stretch>
            <a:fillRect/>
          </a:stretch>
        </p:blipFill>
        <p:spPr>
          <a:xfrm>
            <a:off x="1272053" y="1114382"/>
            <a:ext cx="9644239" cy="4629236"/>
          </a:xfrm>
          <a:prstGeom prst="rect">
            <a:avLst/>
          </a:prstGeom>
        </p:spPr>
      </p:pic>
      <p:sp>
        <p:nvSpPr>
          <p:cNvPr id="8" name="Title 17">
            <a:extLst>
              <a:ext uri="{FF2B5EF4-FFF2-40B4-BE49-F238E27FC236}">
                <a16:creationId xmlns:a16="http://schemas.microsoft.com/office/drawing/2014/main" id="{F16AFE52-70AE-0D25-746D-F0075CCDD6E1}"/>
              </a:ext>
            </a:extLst>
          </p:cNvPr>
          <p:cNvSpPr txBox="1">
            <a:spLocks noGrp="1"/>
          </p:cNvSpPr>
          <p:nvPr>
            <p:ph type="body" sz="quarter" idx="10"/>
          </p:nvPr>
        </p:nvSpPr>
        <p:spPr bwMode="auto">
          <a:xfrm>
            <a:off x="295274" y="189658"/>
            <a:ext cx="11768907" cy="59032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lang="it-IT" sz="2400" b="0" cap="small" baseline="0">
                <a:solidFill>
                  <a:srgbClr val="4F4F4F"/>
                </a:solidFill>
                <a:latin typeface="Trebuchet MS" pitchFamily="34" charset="0"/>
                <a:ea typeface="+mj-ea"/>
                <a:cs typeface="+mj-cs"/>
              </a:defRPr>
            </a:lvl1pPr>
            <a:lvl2pPr algn="l" rtl="0" eaLnBrk="0" fontAlgn="base" hangingPunct="0">
              <a:spcBef>
                <a:spcPct val="0"/>
              </a:spcBef>
              <a:spcAft>
                <a:spcPct val="0"/>
              </a:spcAft>
              <a:defRPr sz="2000" b="1">
                <a:solidFill>
                  <a:srgbClr val="003A6E"/>
                </a:solidFill>
                <a:latin typeface="Arial" charset="0"/>
              </a:defRPr>
            </a:lvl2pPr>
            <a:lvl3pPr algn="l" rtl="0" eaLnBrk="0" fontAlgn="base" hangingPunct="0">
              <a:spcBef>
                <a:spcPct val="0"/>
              </a:spcBef>
              <a:spcAft>
                <a:spcPct val="0"/>
              </a:spcAft>
              <a:defRPr sz="2000" b="1">
                <a:solidFill>
                  <a:srgbClr val="003A6E"/>
                </a:solidFill>
                <a:latin typeface="Arial" charset="0"/>
              </a:defRPr>
            </a:lvl3pPr>
            <a:lvl4pPr algn="l" rtl="0" eaLnBrk="0" fontAlgn="base" hangingPunct="0">
              <a:spcBef>
                <a:spcPct val="0"/>
              </a:spcBef>
              <a:spcAft>
                <a:spcPct val="0"/>
              </a:spcAft>
              <a:defRPr sz="2000" b="1">
                <a:solidFill>
                  <a:srgbClr val="003A6E"/>
                </a:solidFill>
                <a:latin typeface="Arial" charset="0"/>
              </a:defRPr>
            </a:lvl4pPr>
            <a:lvl5pPr algn="l" rtl="0" eaLnBrk="0" fontAlgn="base" hangingPunct="0">
              <a:spcBef>
                <a:spcPct val="0"/>
              </a:spcBef>
              <a:spcAft>
                <a:spcPct val="0"/>
              </a:spcAft>
              <a:defRPr sz="2000" b="1">
                <a:solidFill>
                  <a:srgbClr val="003A6E"/>
                </a:solidFill>
                <a:latin typeface="Arial" charset="0"/>
              </a:defRPr>
            </a:lvl5pPr>
            <a:lvl6pPr marL="457200" algn="l" rtl="0" fontAlgn="base">
              <a:spcBef>
                <a:spcPct val="0"/>
              </a:spcBef>
              <a:spcAft>
                <a:spcPct val="0"/>
              </a:spcAft>
              <a:defRPr sz="2000" b="1">
                <a:solidFill>
                  <a:srgbClr val="003A6E"/>
                </a:solidFill>
                <a:latin typeface="Arial" charset="0"/>
              </a:defRPr>
            </a:lvl6pPr>
            <a:lvl7pPr marL="914400" algn="l" rtl="0" fontAlgn="base">
              <a:spcBef>
                <a:spcPct val="0"/>
              </a:spcBef>
              <a:spcAft>
                <a:spcPct val="0"/>
              </a:spcAft>
              <a:defRPr sz="2000" b="1">
                <a:solidFill>
                  <a:srgbClr val="003A6E"/>
                </a:solidFill>
                <a:latin typeface="Arial" charset="0"/>
              </a:defRPr>
            </a:lvl7pPr>
            <a:lvl8pPr marL="1371600" algn="l" rtl="0" fontAlgn="base">
              <a:spcBef>
                <a:spcPct val="0"/>
              </a:spcBef>
              <a:spcAft>
                <a:spcPct val="0"/>
              </a:spcAft>
              <a:defRPr sz="2000" b="1">
                <a:solidFill>
                  <a:srgbClr val="003A6E"/>
                </a:solidFill>
                <a:latin typeface="Arial" charset="0"/>
              </a:defRPr>
            </a:lvl8pPr>
            <a:lvl9pPr marL="1828800" algn="l" rtl="0" fontAlgn="base">
              <a:spcBef>
                <a:spcPct val="0"/>
              </a:spcBef>
              <a:spcAft>
                <a:spcPct val="0"/>
              </a:spcAft>
              <a:defRPr sz="2000" b="1">
                <a:solidFill>
                  <a:srgbClr val="003A6E"/>
                </a:solidFill>
                <a:latin typeface="Arial" charset="0"/>
              </a:defRPr>
            </a:lvl9pPr>
          </a:lstStyle>
          <a:p>
            <a:pPr>
              <a:lnSpc>
                <a:spcPct val="105000"/>
              </a:lnSpc>
              <a:defRPr/>
            </a:pPr>
            <a:r>
              <a:rPr lang="it-IT" sz="2000" kern="0" dirty="0" err="1">
                <a:solidFill>
                  <a:srgbClr val="002060"/>
                </a:solidFill>
                <a:cs typeface="Arial" charset="0"/>
              </a:rPr>
              <a:t>Process</a:t>
            </a:r>
            <a:r>
              <a:rPr lang="it-IT" sz="2000" kern="0" dirty="0">
                <a:solidFill>
                  <a:srgbClr val="002060"/>
                </a:solidFill>
                <a:cs typeface="Arial" charset="0"/>
              </a:rPr>
              <a:t> Flow</a:t>
            </a:r>
          </a:p>
        </p:txBody>
      </p:sp>
    </p:spTree>
    <p:extLst>
      <p:ext uri="{BB962C8B-B14F-4D97-AF65-F5344CB8AC3E}">
        <p14:creationId xmlns:p14="http://schemas.microsoft.com/office/powerpoint/2010/main" val="700895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D1DED-4955-5405-7153-CB3769C01F81}"/>
            </a:ext>
          </a:extLst>
        </p:cNvPr>
        <p:cNvGrpSpPr/>
        <p:nvPr/>
      </p:nvGrpSpPr>
      <p:grpSpPr>
        <a:xfrm>
          <a:off x="0" y="0"/>
          <a:ext cx="0" cy="0"/>
          <a:chOff x="0" y="0"/>
          <a:chExt cx="0" cy="0"/>
        </a:xfrm>
      </p:grpSpPr>
      <p:sp>
        <p:nvSpPr>
          <p:cNvPr id="7" name="Title 17">
            <a:extLst>
              <a:ext uri="{FF2B5EF4-FFF2-40B4-BE49-F238E27FC236}">
                <a16:creationId xmlns:a16="http://schemas.microsoft.com/office/drawing/2014/main" id="{4F0FEC15-B544-F9F1-CB8D-887FADC9FB40}"/>
              </a:ext>
            </a:extLst>
          </p:cNvPr>
          <p:cNvSpPr txBox="1">
            <a:spLocks noGrp="1"/>
          </p:cNvSpPr>
          <p:nvPr>
            <p:ph type="body" sz="quarter" idx="10"/>
          </p:nvPr>
        </p:nvSpPr>
        <p:spPr bwMode="auto">
          <a:xfrm>
            <a:off x="295274" y="189658"/>
            <a:ext cx="11768907" cy="59032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lang="it-IT" sz="2400" b="0" cap="small" baseline="0">
                <a:solidFill>
                  <a:srgbClr val="4F4F4F"/>
                </a:solidFill>
                <a:latin typeface="Trebuchet MS" pitchFamily="34" charset="0"/>
                <a:ea typeface="+mj-ea"/>
                <a:cs typeface="+mj-cs"/>
              </a:defRPr>
            </a:lvl1pPr>
            <a:lvl2pPr algn="l" rtl="0" eaLnBrk="0" fontAlgn="base" hangingPunct="0">
              <a:spcBef>
                <a:spcPct val="0"/>
              </a:spcBef>
              <a:spcAft>
                <a:spcPct val="0"/>
              </a:spcAft>
              <a:defRPr sz="2000" b="1">
                <a:solidFill>
                  <a:srgbClr val="003A6E"/>
                </a:solidFill>
                <a:latin typeface="Arial" charset="0"/>
              </a:defRPr>
            </a:lvl2pPr>
            <a:lvl3pPr algn="l" rtl="0" eaLnBrk="0" fontAlgn="base" hangingPunct="0">
              <a:spcBef>
                <a:spcPct val="0"/>
              </a:spcBef>
              <a:spcAft>
                <a:spcPct val="0"/>
              </a:spcAft>
              <a:defRPr sz="2000" b="1">
                <a:solidFill>
                  <a:srgbClr val="003A6E"/>
                </a:solidFill>
                <a:latin typeface="Arial" charset="0"/>
              </a:defRPr>
            </a:lvl3pPr>
            <a:lvl4pPr algn="l" rtl="0" eaLnBrk="0" fontAlgn="base" hangingPunct="0">
              <a:spcBef>
                <a:spcPct val="0"/>
              </a:spcBef>
              <a:spcAft>
                <a:spcPct val="0"/>
              </a:spcAft>
              <a:defRPr sz="2000" b="1">
                <a:solidFill>
                  <a:srgbClr val="003A6E"/>
                </a:solidFill>
                <a:latin typeface="Arial" charset="0"/>
              </a:defRPr>
            </a:lvl4pPr>
            <a:lvl5pPr algn="l" rtl="0" eaLnBrk="0" fontAlgn="base" hangingPunct="0">
              <a:spcBef>
                <a:spcPct val="0"/>
              </a:spcBef>
              <a:spcAft>
                <a:spcPct val="0"/>
              </a:spcAft>
              <a:defRPr sz="2000" b="1">
                <a:solidFill>
                  <a:srgbClr val="003A6E"/>
                </a:solidFill>
                <a:latin typeface="Arial" charset="0"/>
              </a:defRPr>
            </a:lvl5pPr>
            <a:lvl6pPr marL="457200" algn="l" rtl="0" fontAlgn="base">
              <a:spcBef>
                <a:spcPct val="0"/>
              </a:spcBef>
              <a:spcAft>
                <a:spcPct val="0"/>
              </a:spcAft>
              <a:defRPr sz="2000" b="1">
                <a:solidFill>
                  <a:srgbClr val="003A6E"/>
                </a:solidFill>
                <a:latin typeface="Arial" charset="0"/>
              </a:defRPr>
            </a:lvl6pPr>
            <a:lvl7pPr marL="914400" algn="l" rtl="0" fontAlgn="base">
              <a:spcBef>
                <a:spcPct val="0"/>
              </a:spcBef>
              <a:spcAft>
                <a:spcPct val="0"/>
              </a:spcAft>
              <a:defRPr sz="2000" b="1">
                <a:solidFill>
                  <a:srgbClr val="003A6E"/>
                </a:solidFill>
                <a:latin typeface="Arial" charset="0"/>
              </a:defRPr>
            </a:lvl7pPr>
            <a:lvl8pPr marL="1371600" algn="l" rtl="0" fontAlgn="base">
              <a:spcBef>
                <a:spcPct val="0"/>
              </a:spcBef>
              <a:spcAft>
                <a:spcPct val="0"/>
              </a:spcAft>
              <a:defRPr sz="2000" b="1">
                <a:solidFill>
                  <a:srgbClr val="003A6E"/>
                </a:solidFill>
                <a:latin typeface="Arial" charset="0"/>
              </a:defRPr>
            </a:lvl8pPr>
            <a:lvl9pPr marL="1828800" algn="l" rtl="0" fontAlgn="base">
              <a:spcBef>
                <a:spcPct val="0"/>
              </a:spcBef>
              <a:spcAft>
                <a:spcPct val="0"/>
              </a:spcAft>
              <a:defRPr sz="2000" b="1">
                <a:solidFill>
                  <a:srgbClr val="003A6E"/>
                </a:solidFill>
                <a:latin typeface="Arial" charset="0"/>
              </a:defRPr>
            </a:lvl9pPr>
          </a:lstStyle>
          <a:p>
            <a:pPr>
              <a:lnSpc>
                <a:spcPct val="105000"/>
              </a:lnSpc>
              <a:defRPr/>
            </a:pPr>
            <a:r>
              <a:rPr lang="it-IT" sz="2000" kern="0" dirty="0" err="1">
                <a:solidFill>
                  <a:srgbClr val="002060"/>
                </a:solidFill>
                <a:cs typeface="Arial" charset="0"/>
              </a:rPr>
              <a:t>Document</a:t>
            </a:r>
            <a:r>
              <a:rPr lang="it-IT" sz="2000" kern="0" dirty="0">
                <a:solidFill>
                  <a:srgbClr val="002060"/>
                </a:solidFill>
                <a:cs typeface="Arial" charset="0"/>
              </a:rPr>
              <a:t> splitting (chunking)</a:t>
            </a:r>
          </a:p>
        </p:txBody>
      </p:sp>
      <p:graphicFrame>
        <p:nvGraphicFramePr>
          <p:cNvPr id="3" name="Content Placeholder 2">
            <a:extLst>
              <a:ext uri="{FF2B5EF4-FFF2-40B4-BE49-F238E27FC236}">
                <a16:creationId xmlns:a16="http://schemas.microsoft.com/office/drawing/2014/main" id="{4FDF110E-3E4C-6849-8994-0641111D3CF2}"/>
              </a:ext>
            </a:extLst>
          </p:cNvPr>
          <p:cNvGraphicFramePr>
            <a:graphicFrameLocks/>
          </p:cNvGraphicFramePr>
          <p:nvPr>
            <p:extLst>
              <p:ext uri="{D42A27DB-BD31-4B8C-83A1-F6EECF244321}">
                <p14:modId xmlns:p14="http://schemas.microsoft.com/office/powerpoint/2010/main" val="1537178548"/>
              </p:ext>
            </p:extLst>
          </p:nvPr>
        </p:nvGraphicFramePr>
        <p:xfrm>
          <a:off x="838200" y="125333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2905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ABF84-759F-69C2-7BA8-03E368DFD06E}"/>
            </a:ext>
          </a:extLst>
        </p:cNvPr>
        <p:cNvGrpSpPr/>
        <p:nvPr/>
      </p:nvGrpSpPr>
      <p:grpSpPr>
        <a:xfrm>
          <a:off x="0" y="0"/>
          <a:ext cx="0" cy="0"/>
          <a:chOff x="0" y="0"/>
          <a:chExt cx="0" cy="0"/>
        </a:xfrm>
      </p:grpSpPr>
      <p:sp>
        <p:nvSpPr>
          <p:cNvPr id="7" name="Title 17">
            <a:extLst>
              <a:ext uri="{FF2B5EF4-FFF2-40B4-BE49-F238E27FC236}">
                <a16:creationId xmlns:a16="http://schemas.microsoft.com/office/drawing/2014/main" id="{2B973024-8EBF-5A2C-C385-75A2876C5857}"/>
              </a:ext>
            </a:extLst>
          </p:cNvPr>
          <p:cNvSpPr txBox="1">
            <a:spLocks noGrp="1"/>
          </p:cNvSpPr>
          <p:nvPr>
            <p:ph type="body" sz="quarter" idx="10"/>
          </p:nvPr>
        </p:nvSpPr>
        <p:spPr bwMode="auto">
          <a:xfrm>
            <a:off x="295274" y="189658"/>
            <a:ext cx="11768907" cy="59032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lang="it-IT" sz="2400" b="0" cap="small" baseline="0">
                <a:solidFill>
                  <a:srgbClr val="4F4F4F"/>
                </a:solidFill>
                <a:latin typeface="Trebuchet MS" pitchFamily="34" charset="0"/>
                <a:ea typeface="+mj-ea"/>
                <a:cs typeface="+mj-cs"/>
              </a:defRPr>
            </a:lvl1pPr>
            <a:lvl2pPr algn="l" rtl="0" eaLnBrk="0" fontAlgn="base" hangingPunct="0">
              <a:spcBef>
                <a:spcPct val="0"/>
              </a:spcBef>
              <a:spcAft>
                <a:spcPct val="0"/>
              </a:spcAft>
              <a:defRPr sz="2000" b="1">
                <a:solidFill>
                  <a:srgbClr val="003A6E"/>
                </a:solidFill>
                <a:latin typeface="Arial" charset="0"/>
              </a:defRPr>
            </a:lvl2pPr>
            <a:lvl3pPr algn="l" rtl="0" eaLnBrk="0" fontAlgn="base" hangingPunct="0">
              <a:spcBef>
                <a:spcPct val="0"/>
              </a:spcBef>
              <a:spcAft>
                <a:spcPct val="0"/>
              </a:spcAft>
              <a:defRPr sz="2000" b="1">
                <a:solidFill>
                  <a:srgbClr val="003A6E"/>
                </a:solidFill>
                <a:latin typeface="Arial" charset="0"/>
              </a:defRPr>
            </a:lvl3pPr>
            <a:lvl4pPr algn="l" rtl="0" eaLnBrk="0" fontAlgn="base" hangingPunct="0">
              <a:spcBef>
                <a:spcPct val="0"/>
              </a:spcBef>
              <a:spcAft>
                <a:spcPct val="0"/>
              </a:spcAft>
              <a:defRPr sz="2000" b="1">
                <a:solidFill>
                  <a:srgbClr val="003A6E"/>
                </a:solidFill>
                <a:latin typeface="Arial" charset="0"/>
              </a:defRPr>
            </a:lvl4pPr>
            <a:lvl5pPr algn="l" rtl="0" eaLnBrk="0" fontAlgn="base" hangingPunct="0">
              <a:spcBef>
                <a:spcPct val="0"/>
              </a:spcBef>
              <a:spcAft>
                <a:spcPct val="0"/>
              </a:spcAft>
              <a:defRPr sz="2000" b="1">
                <a:solidFill>
                  <a:srgbClr val="003A6E"/>
                </a:solidFill>
                <a:latin typeface="Arial" charset="0"/>
              </a:defRPr>
            </a:lvl5pPr>
            <a:lvl6pPr marL="457200" algn="l" rtl="0" fontAlgn="base">
              <a:spcBef>
                <a:spcPct val="0"/>
              </a:spcBef>
              <a:spcAft>
                <a:spcPct val="0"/>
              </a:spcAft>
              <a:defRPr sz="2000" b="1">
                <a:solidFill>
                  <a:srgbClr val="003A6E"/>
                </a:solidFill>
                <a:latin typeface="Arial" charset="0"/>
              </a:defRPr>
            </a:lvl6pPr>
            <a:lvl7pPr marL="914400" algn="l" rtl="0" fontAlgn="base">
              <a:spcBef>
                <a:spcPct val="0"/>
              </a:spcBef>
              <a:spcAft>
                <a:spcPct val="0"/>
              </a:spcAft>
              <a:defRPr sz="2000" b="1">
                <a:solidFill>
                  <a:srgbClr val="003A6E"/>
                </a:solidFill>
                <a:latin typeface="Arial" charset="0"/>
              </a:defRPr>
            </a:lvl7pPr>
            <a:lvl8pPr marL="1371600" algn="l" rtl="0" fontAlgn="base">
              <a:spcBef>
                <a:spcPct val="0"/>
              </a:spcBef>
              <a:spcAft>
                <a:spcPct val="0"/>
              </a:spcAft>
              <a:defRPr sz="2000" b="1">
                <a:solidFill>
                  <a:srgbClr val="003A6E"/>
                </a:solidFill>
                <a:latin typeface="Arial" charset="0"/>
              </a:defRPr>
            </a:lvl8pPr>
            <a:lvl9pPr marL="1828800" algn="l" rtl="0" fontAlgn="base">
              <a:spcBef>
                <a:spcPct val="0"/>
              </a:spcBef>
              <a:spcAft>
                <a:spcPct val="0"/>
              </a:spcAft>
              <a:defRPr sz="2000" b="1">
                <a:solidFill>
                  <a:srgbClr val="003A6E"/>
                </a:solidFill>
                <a:latin typeface="Arial" charset="0"/>
              </a:defRPr>
            </a:lvl9pPr>
          </a:lstStyle>
          <a:p>
            <a:pPr>
              <a:lnSpc>
                <a:spcPct val="105000"/>
              </a:lnSpc>
              <a:defRPr/>
            </a:pPr>
            <a:r>
              <a:rPr lang="it-IT" sz="2000" kern="0" dirty="0" err="1">
                <a:solidFill>
                  <a:srgbClr val="002060"/>
                </a:solidFill>
                <a:cs typeface="Arial" charset="0"/>
              </a:rPr>
              <a:t>Embeddings</a:t>
            </a:r>
            <a:endParaRPr lang="it-IT" sz="2000" kern="0" dirty="0">
              <a:solidFill>
                <a:srgbClr val="002060"/>
              </a:solidFill>
              <a:cs typeface="Arial" charset="0"/>
            </a:endParaRPr>
          </a:p>
        </p:txBody>
      </p:sp>
      <p:graphicFrame>
        <p:nvGraphicFramePr>
          <p:cNvPr id="4" name="Content Placeholder 2">
            <a:extLst>
              <a:ext uri="{FF2B5EF4-FFF2-40B4-BE49-F238E27FC236}">
                <a16:creationId xmlns:a16="http://schemas.microsoft.com/office/drawing/2014/main" id="{7F923DA6-9F94-A42D-F764-5F215BEE6C13}"/>
              </a:ext>
            </a:extLst>
          </p:cNvPr>
          <p:cNvGraphicFramePr>
            <a:graphicFrameLocks/>
          </p:cNvGraphicFramePr>
          <p:nvPr>
            <p:extLst>
              <p:ext uri="{D42A27DB-BD31-4B8C-83A1-F6EECF244321}">
                <p14:modId xmlns:p14="http://schemas.microsoft.com/office/powerpoint/2010/main" val="4079710180"/>
              </p:ext>
            </p:extLst>
          </p:nvPr>
        </p:nvGraphicFramePr>
        <p:xfrm>
          <a:off x="1051853" y="1413164"/>
          <a:ext cx="10088293" cy="25726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A8618C0D-2276-3E7E-8871-2FAF02C4C27F}"/>
              </a:ext>
            </a:extLst>
          </p:cNvPr>
          <p:cNvPicPr>
            <a:picLocks noChangeAspect="1"/>
          </p:cNvPicPr>
          <p:nvPr/>
        </p:nvPicPr>
        <p:blipFill>
          <a:blip r:embed="rId8"/>
          <a:stretch>
            <a:fillRect/>
          </a:stretch>
        </p:blipFill>
        <p:spPr>
          <a:xfrm>
            <a:off x="830762" y="4112005"/>
            <a:ext cx="10530474" cy="1790177"/>
          </a:xfrm>
          <a:prstGeom prst="rect">
            <a:avLst/>
          </a:prstGeom>
        </p:spPr>
      </p:pic>
    </p:spTree>
    <p:extLst>
      <p:ext uri="{BB962C8B-B14F-4D97-AF65-F5344CB8AC3E}">
        <p14:creationId xmlns:p14="http://schemas.microsoft.com/office/powerpoint/2010/main" val="3350622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8CA5B-02C1-2ED7-C0AF-B537F6DEFB88}"/>
            </a:ext>
          </a:extLst>
        </p:cNvPr>
        <p:cNvGrpSpPr/>
        <p:nvPr/>
      </p:nvGrpSpPr>
      <p:grpSpPr>
        <a:xfrm>
          <a:off x="0" y="0"/>
          <a:ext cx="0" cy="0"/>
          <a:chOff x="0" y="0"/>
          <a:chExt cx="0" cy="0"/>
        </a:xfrm>
      </p:grpSpPr>
      <p:sp>
        <p:nvSpPr>
          <p:cNvPr id="7" name="Title 17">
            <a:extLst>
              <a:ext uri="{FF2B5EF4-FFF2-40B4-BE49-F238E27FC236}">
                <a16:creationId xmlns:a16="http://schemas.microsoft.com/office/drawing/2014/main" id="{5C4B9E9A-93BB-2E85-F339-58EBA56B0685}"/>
              </a:ext>
            </a:extLst>
          </p:cNvPr>
          <p:cNvSpPr txBox="1">
            <a:spLocks noGrp="1"/>
          </p:cNvSpPr>
          <p:nvPr>
            <p:ph type="body" sz="quarter" idx="10"/>
          </p:nvPr>
        </p:nvSpPr>
        <p:spPr bwMode="auto">
          <a:xfrm>
            <a:off x="295274" y="189658"/>
            <a:ext cx="11768907" cy="59032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lang="it-IT" sz="2400" b="0" cap="small" baseline="0">
                <a:solidFill>
                  <a:srgbClr val="4F4F4F"/>
                </a:solidFill>
                <a:latin typeface="Trebuchet MS" pitchFamily="34" charset="0"/>
                <a:ea typeface="+mj-ea"/>
                <a:cs typeface="+mj-cs"/>
              </a:defRPr>
            </a:lvl1pPr>
            <a:lvl2pPr algn="l" rtl="0" eaLnBrk="0" fontAlgn="base" hangingPunct="0">
              <a:spcBef>
                <a:spcPct val="0"/>
              </a:spcBef>
              <a:spcAft>
                <a:spcPct val="0"/>
              </a:spcAft>
              <a:defRPr sz="2000" b="1">
                <a:solidFill>
                  <a:srgbClr val="003A6E"/>
                </a:solidFill>
                <a:latin typeface="Arial" charset="0"/>
              </a:defRPr>
            </a:lvl2pPr>
            <a:lvl3pPr algn="l" rtl="0" eaLnBrk="0" fontAlgn="base" hangingPunct="0">
              <a:spcBef>
                <a:spcPct val="0"/>
              </a:spcBef>
              <a:spcAft>
                <a:spcPct val="0"/>
              </a:spcAft>
              <a:defRPr sz="2000" b="1">
                <a:solidFill>
                  <a:srgbClr val="003A6E"/>
                </a:solidFill>
                <a:latin typeface="Arial" charset="0"/>
              </a:defRPr>
            </a:lvl3pPr>
            <a:lvl4pPr algn="l" rtl="0" eaLnBrk="0" fontAlgn="base" hangingPunct="0">
              <a:spcBef>
                <a:spcPct val="0"/>
              </a:spcBef>
              <a:spcAft>
                <a:spcPct val="0"/>
              </a:spcAft>
              <a:defRPr sz="2000" b="1">
                <a:solidFill>
                  <a:srgbClr val="003A6E"/>
                </a:solidFill>
                <a:latin typeface="Arial" charset="0"/>
              </a:defRPr>
            </a:lvl4pPr>
            <a:lvl5pPr algn="l" rtl="0" eaLnBrk="0" fontAlgn="base" hangingPunct="0">
              <a:spcBef>
                <a:spcPct val="0"/>
              </a:spcBef>
              <a:spcAft>
                <a:spcPct val="0"/>
              </a:spcAft>
              <a:defRPr sz="2000" b="1">
                <a:solidFill>
                  <a:srgbClr val="003A6E"/>
                </a:solidFill>
                <a:latin typeface="Arial" charset="0"/>
              </a:defRPr>
            </a:lvl5pPr>
            <a:lvl6pPr marL="457200" algn="l" rtl="0" fontAlgn="base">
              <a:spcBef>
                <a:spcPct val="0"/>
              </a:spcBef>
              <a:spcAft>
                <a:spcPct val="0"/>
              </a:spcAft>
              <a:defRPr sz="2000" b="1">
                <a:solidFill>
                  <a:srgbClr val="003A6E"/>
                </a:solidFill>
                <a:latin typeface="Arial" charset="0"/>
              </a:defRPr>
            </a:lvl6pPr>
            <a:lvl7pPr marL="914400" algn="l" rtl="0" fontAlgn="base">
              <a:spcBef>
                <a:spcPct val="0"/>
              </a:spcBef>
              <a:spcAft>
                <a:spcPct val="0"/>
              </a:spcAft>
              <a:defRPr sz="2000" b="1">
                <a:solidFill>
                  <a:srgbClr val="003A6E"/>
                </a:solidFill>
                <a:latin typeface="Arial" charset="0"/>
              </a:defRPr>
            </a:lvl7pPr>
            <a:lvl8pPr marL="1371600" algn="l" rtl="0" fontAlgn="base">
              <a:spcBef>
                <a:spcPct val="0"/>
              </a:spcBef>
              <a:spcAft>
                <a:spcPct val="0"/>
              </a:spcAft>
              <a:defRPr sz="2000" b="1">
                <a:solidFill>
                  <a:srgbClr val="003A6E"/>
                </a:solidFill>
                <a:latin typeface="Arial" charset="0"/>
              </a:defRPr>
            </a:lvl8pPr>
            <a:lvl9pPr marL="1828800" algn="l" rtl="0" fontAlgn="base">
              <a:spcBef>
                <a:spcPct val="0"/>
              </a:spcBef>
              <a:spcAft>
                <a:spcPct val="0"/>
              </a:spcAft>
              <a:defRPr sz="2000" b="1">
                <a:solidFill>
                  <a:srgbClr val="003A6E"/>
                </a:solidFill>
                <a:latin typeface="Arial" charset="0"/>
              </a:defRPr>
            </a:lvl9pPr>
          </a:lstStyle>
          <a:p>
            <a:pPr>
              <a:lnSpc>
                <a:spcPct val="105000"/>
              </a:lnSpc>
              <a:defRPr/>
            </a:pPr>
            <a:r>
              <a:rPr lang="it-IT" sz="2000" kern="0" dirty="0" err="1">
                <a:solidFill>
                  <a:srgbClr val="002060"/>
                </a:solidFill>
                <a:cs typeface="Arial" charset="0"/>
              </a:rPr>
              <a:t>Embedding</a:t>
            </a:r>
            <a:r>
              <a:rPr lang="it-IT" sz="2000" kern="0" dirty="0">
                <a:solidFill>
                  <a:srgbClr val="002060"/>
                </a:solidFill>
                <a:cs typeface="Arial" charset="0"/>
              </a:rPr>
              <a:t> </a:t>
            </a:r>
            <a:r>
              <a:rPr lang="it-IT" sz="2000" kern="0" dirty="0" err="1">
                <a:solidFill>
                  <a:srgbClr val="002060"/>
                </a:solidFill>
                <a:cs typeface="Arial" charset="0"/>
              </a:rPr>
              <a:t>Visualization</a:t>
            </a:r>
            <a:endParaRPr lang="it-IT" sz="2000" kern="0" dirty="0">
              <a:solidFill>
                <a:srgbClr val="002060"/>
              </a:solidFill>
              <a:cs typeface="Arial" charset="0"/>
            </a:endParaRPr>
          </a:p>
        </p:txBody>
      </p:sp>
      <p:sp>
        <p:nvSpPr>
          <p:cNvPr id="3" name="Content Placeholder 2">
            <a:extLst>
              <a:ext uri="{FF2B5EF4-FFF2-40B4-BE49-F238E27FC236}">
                <a16:creationId xmlns:a16="http://schemas.microsoft.com/office/drawing/2014/main" id="{2E68200D-3FAF-C095-A654-DBEDFEBF5351}"/>
              </a:ext>
            </a:extLst>
          </p:cNvPr>
          <p:cNvSpPr txBox="1">
            <a:spLocks/>
          </p:cNvSpPr>
          <p:nvPr/>
        </p:nvSpPr>
        <p:spPr>
          <a:xfrm>
            <a:off x="826179" y="1266092"/>
            <a:ext cx="10530474" cy="1331143"/>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The visualization of text embeddings can provide intuitive insight into how this works. In a two- or three-dimensional representation of the embedding space, similar words or sentences cluster together, indicating their semantic proximity. For example, embeddings of 'dog', 'cat', 'pet' might be closer to each other than to the embedding of 'car’</a:t>
            </a:r>
            <a:br>
              <a:rPr lang="en-US" sz="1800" dirty="0"/>
            </a:br>
            <a:endParaRPr lang="en-US" sz="1800" dirty="0"/>
          </a:p>
        </p:txBody>
      </p:sp>
      <p:pic>
        <p:nvPicPr>
          <p:cNvPr id="6" name="Picture 2" descr="Representation of semantic vector similarity">
            <a:extLst>
              <a:ext uri="{FF2B5EF4-FFF2-40B4-BE49-F238E27FC236}">
                <a16:creationId xmlns:a16="http://schemas.microsoft.com/office/drawing/2014/main" id="{44FB78E0-163B-E5C6-92AC-868F4B4649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98"/>
          <a:stretch/>
        </p:blipFill>
        <p:spPr bwMode="auto">
          <a:xfrm>
            <a:off x="542458" y="2289908"/>
            <a:ext cx="11274538" cy="3829538"/>
          </a:xfrm>
          <a:custGeom>
            <a:avLst/>
            <a:gdLst/>
            <a:ahLst/>
            <a:cxnLst/>
            <a:rect l="l" t="t" r="r" b="b"/>
            <a:pathLst>
              <a:path w="12201168" h="4093262">
                <a:moveTo>
                  <a:pt x="12201168" y="0"/>
                </a:moveTo>
                <a:lnTo>
                  <a:pt x="12201168" y="4093262"/>
                </a:lnTo>
                <a:lnTo>
                  <a:pt x="0" y="4093262"/>
                </a:lnTo>
                <a:lnTo>
                  <a:pt x="0" y="49771"/>
                </a:lnTo>
                <a:lnTo>
                  <a:pt x="344880" y="64399"/>
                </a:lnTo>
                <a:cubicBezTo>
                  <a:pt x="3386438" y="213466"/>
                  <a:pt x="6427997" y="534535"/>
                  <a:pt x="9469555" y="167599"/>
                </a:cubicBezTo>
                <a:cubicBezTo>
                  <a:pt x="10229945" y="75865"/>
                  <a:pt x="10990334" y="27132"/>
                  <a:pt x="11750723" y="796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885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70346-2877-0B55-F401-E5501B8DD12D}"/>
            </a:ext>
          </a:extLst>
        </p:cNvPr>
        <p:cNvGrpSpPr/>
        <p:nvPr/>
      </p:nvGrpSpPr>
      <p:grpSpPr>
        <a:xfrm>
          <a:off x="0" y="0"/>
          <a:ext cx="0" cy="0"/>
          <a:chOff x="0" y="0"/>
          <a:chExt cx="0" cy="0"/>
        </a:xfrm>
      </p:grpSpPr>
      <p:sp>
        <p:nvSpPr>
          <p:cNvPr id="7" name="Title 17">
            <a:extLst>
              <a:ext uri="{FF2B5EF4-FFF2-40B4-BE49-F238E27FC236}">
                <a16:creationId xmlns:a16="http://schemas.microsoft.com/office/drawing/2014/main" id="{2AA90628-C468-8FA7-2528-A02CBE92EE3D}"/>
              </a:ext>
            </a:extLst>
          </p:cNvPr>
          <p:cNvSpPr txBox="1">
            <a:spLocks noGrp="1"/>
          </p:cNvSpPr>
          <p:nvPr>
            <p:ph type="body" sz="quarter" idx="10"/>
          </p:nvPr>
        </p:nvSpPr>
        <p:spPr bwMode="auto">
          <a:xfrm>
            <a:off x="295274" y="189658"/>
            <a:ext cx="11768907" cy="59032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lang="it-IT" sz="2400" b="0" cap="small" baseline="0">
                <a:solidFill>
                  <a:srgbClr val="4F4F4F"/>
                </a:solidFill>
                <a:latin typeface="Trebuchet MS" pitchFamily="34" charset="0"/>
                <a:ea typeface="+mj-ea"/>
                <a:cs typeface="+mj-cs"/>
              </a:defRPr>
            </a:lvl1pPr>
            <a:lvl2pPr algn="l" rtl="0" eaLnBrk="0" fontAlgn="base" hangingPunct="0">
              <a:spcBef>
                <a:spcPct val="0"/>
              </a:spcBef>
              <a:spcAft>
                <a:spcPct val="0"/>
              </a:spcAft>
              <a:defRPr sz="2000" b="1">
                <a:solidFill>
                  <a:srgbClr val="003A6E"/>
                </a:solidFill>
                <a:latin typeface="Arial" charset="0"/>
              </a:defRPr>
            </a:lvl2pPr>
            <a:lvl3pPr algn="l" rtl="0" eaLnBrk="0" fontAlgn="base" hangingPunct="0">
              <a:spcBef>
                <a:spcPct val="0"/>
              </a:spcBef>
              <a:spcAft>
                <a:spcPct val="0"/>
              </a:spcAft>
              <a:defRPr sz="2000" b="1">
                <a:solidFill>
                  <a:srgbClr val="003A6E"/>
                </a:solidFill>
                <a:latin typeface="Arial" charset="0"/>
              </a:defRPr>
            </a:lvl3pPr>
            <a:lvl4pPr algn="l" rtl="0" eaLnBrk="0" fontAlgn="base" hangingPunct="0">
              <a:spcBef>
                <a:spcPct val="0"/>
              </a:spcBef>
              <a:spcAft>
                <a:spcPct val="0"/>
              </a:spcAft>
              <a:defRPr sz="2000" b="1">
                <a:solidFill>
                  <a:srgbClr val="003A6E"/>
                </a:solidFill>
                <a:latin typeface="Arial" charset="0"/>
              </a:defRPr>
            </a:lvl4pPr>
            <a:lvl5pPr algn="l" rtl="0" eaLnBrk="0" fontAlgn="base" hangingPunct="0">
              <a:spcBef>
                <a:spcPct val="0"/>
              </a:spcBef>
              <a:spcAft>
                <a:spcPct val="0"/>
              </a:spcAft>
              <a:defRPr sz="2000" b="1">
                <a:solidFill>
                  <a:srgbClr val="003A6E"/>
                </a:solidFill>
                <a:latin typeface="Arial" charset="0"/>
              </a:defRPr>
            </a:lvl5pPr>
            <a:lvl6pPr marL="457200" algn="l" rtl="0" fontAlgn="base">
              <a:spcBef>
                <a:spcPct val="0"/>
              </a:spcBef>
              <a:spcAft>
                <a:spcPct val="0"/>
              </a:spcAft>
              <a:defRPr sz="2000" b="1">
                <a:solidFill>
                  <a:srgbClr val="003A6E"/>
                </a:solidFill>
                <a:latin typeface="Arial" charset="0"/>
              </a:defRPr>
            </a:lvl6pPr>
            <a:lvl7pPr marL="914400" algn="l" rtl="0" fontAlgn="base">
              <a:spcBef>
                <a:spcPct val="0"/>
              </a:spcBef>
              <a:spcAft>
                <a:spcPct val="0"/>
              </a:spcAft>
              <a:defRPr sz="2000" b="1">
                <a:solidFill>
                  <a:srgbClr val="003A6E"/>
                </a:solidFill>
                <a:latin typeface="Arial" charset="0"/>
              </a:defRPr>
            </a:lvl7pPr>
            <a:lvl8pPr marL="1371600" algn="l" rtl="0" fontAlgn="base">
              <a:spcBef>
                <a:spcPct val="0"/>
              </a:spcBef>
              <a:spcAft>
                <a:spcPct val="0"/>
              </a:spcAft>
              <a:defRPr sz="2000" b="1">
                <a:solidFill>
                  <a:srgbClr val="003A6E"/>
                </a:solidFill>
                <a:latin typeface="Arial" charset="0"/>
              </a:defRPr>
            </a:lvl8pPr>
            <a:lvl9pPr marL="1828800" algn="l" rtl="0" fontAlgn="base">
              <a:spcBef>
                <a:spcPct val="0"/>
              </a:spcBef>
              <a:spcAft>
                <a:spcPct val="0"/>
              </a:spcAft>
              <a:defRPr sz="2000" b="1">
                <a:solidFill>
                  <a:srgbClr val="003A6E"/>
                </a:solidFill>
                <a:latin typeface="Arial" charset="0"/>
              </a:defRPr>
            </a:lvl9pPr>
          </a:lstStyle>
          <a:p>
            <a:pPr>
              <a:lnSpc>
                <a:spcPct val="105000"/>
              </a:lnSpc>
              <a:defRPr/>
            </a:pPr>
            <a:r>
              <a:rPr lang="it-IT" sz="2000" kern="0" dirty="0" err="1">
                <a:solidFill>
                  <a:srgbClr val="002060"/>
                </a:solidFill>
                <a:cs typeface="Arial" charset="0"/>
              </a:rPr>
              <a:t>What</a:t>
            </a:r>
            <a:r>
              <a:rPr lang="it-IT" sz="2000" kern="0" dirty="0">
                <a:solidFill>
                  <a:srgbClr val="002060"/>
                </a:solidFill>
                <a:cs typeface="Arial" charset="0"/>
              </a:rPr>
              <a:t> </a:t>
            </a:r>
            <a:r>
              <a:rPr lang="it-IT" sz="2000" kern="0" dirty="0" err="1">
                <a:solidFill>
                  <a:srgbClr val="002060"/>
                </a:solidFill>
                <a:cs typeface="Arial" charset="0"/>
              </a:rPr>
              <a:t>is</a:t>
            </a:r>
            <a:r>
              <a:rPr lang="it-IT" sz="2000" kern="0" dirty="0">
                <a:solidFill>
                  <a:srgbClr val="002060"/>
                </a:solidFill>
                <a:cs typeface="Arial" charset="0"/>
              </a:rPr>
              <a:t> a </a:t>
            </a:r>
            <a:r>
              <a:rPr lang="it-IT" sz="2000" kern="0" dirty="0" err="1">
                <a:solidFill>
                  <a:srgbClr val="002060"/>
                </a:solidFill>
                <a:cs typeface="Arial" charset="0"/>
              </a:rPr>
              <a:t>Vector</a:t>
            </a:r>
            <a:r>
              <a:rPr lang="it-IT" sz="2000" kern="0" dirty="0">
                <a:solidFill>
                  <a:srgbClr val="002060"/>
                </a:solidFill>
                <a:cs typeface="Arial" charset="0"/>
              </a:rPr>
              <a:t> Database?</a:t>
            </a:r>
          </a:p>
        </p:txBody>
      </p:sp>
      <p:sp>
        <p:nvSpPr>
          <p:cNvPr id="2" name="Content Placeholder 2">
            <a:extLst>
              <a:ext uri="{FF2B5EF4-FFF2-40B4-BE49-F238E27FC236}">
                <a16:creationId xmlns:a16="http://schemas.microsoft.com/office/drawing/2014/main" id="{BEBBA158-C233-CF93-4BBB-7B196F4CEC32}"/>
              </a:ext>
            </a:extLst>
          </p:cNvPr>
          <p:cNvSpPr txBox="1">
            <a:spLocks/>
          </p:cNvSpPr>
          <p:nvPr/>
        </p:nvSpPr>
        <p:spPr>
          <a:xfrm>
            <a:off x="769893" y="1705084"/>
            <a:ext cx="3455821" cy="3447832"/>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a:t>A </a:t>
            </a:r>
            <a:r>
              <a:rPr lang="en-US" sz="1700" b="1"/>
              <a:t>vector database</a:t>
            </a:r>
            <a:r>
              <a:rPr lang="en-US" sz="1700"/>
              <a:t> is a type of database that indexes and stores vector embeddings for fast retrieval and similarity search, with capabilities like CRUD operations, metadata filtering, and horizontal scaling.</a:t>
            </a:r>
          </a:p>
          <a:p>
            <a:r>
              <a:rPr lang="en-US" sz="1700" b="1"/>
              <a:t>Indexing</a:t>
            </a:r>
            <a:r>
              <a:rPr lang="en-US" sz="1700"/>
              <a:t>: The vector database indexes vectors using an algorithm such as PQ, LSH, or HNSW. </a:t>
            </a:r>
            <a:br>
              <a:rPr lang="en-US" sz="1700"/>
            </a:br>
            <a:r>
              <a:rPr lang="en-US" sz="1700" i="1" u="sng"/>
              <a:t>This step maps the vectors to a data structure that will enable faster searching</a:t>
            </a:r>
            <a:r>
              <a:rPr lang="en-US" sz="1700"/>
              <a:t>.</a:t>
            </a:r>
          </a:p>
          <a:p>
            <a:endParaRPr lang="en-US" sz="1700"/>
          </a:p>
          <a:p>
            <a:endParaRPr lang="en-US" sz="1700" dirty="0"/>
          </a:p>
        </p:txBody>
      </p:sp>
      <p:pic>
        <p:nvPicPr>
          <p:cNvPr id="4" name="Picture 3">
            <a:extLst>
              <a:ext uri="{FF2B5EF4-FFF2-40B4-BE49-F238E27FC236}">
                <a16:creationId xmlns:a16="http://schemas.microsoft.com/office/drawing/2014/main" id="{4F276786-C966-6FC4-3369-07AA1DC9DA20}"/>
              </a:ext>
            </a:extLst>
          </p:cNvPr>
          <p:cNvPicPr>
            <a:picLocks noChangeAspect="1"/>
          </p:cNvPicPr>
          <p:nvPr/>
        </p:nvPicPr>
        <p:blipFill>
          <a:blip r:embed="rId3"/>
          <a:stretch>
            <a:fillRect/>
          </a:stretch>
        </p:blipFill>
        <p:spPr>
          <a:xfrm>
            <a:off x="4917334" y="1705084"/>
            <a:ext cx="6389346" cy="2396004"/>
          </a:xfrm>
          <a:prstGeom prst="rect">
            <a:avLst/>
          </a:prstGeom>
        </p:spPr>
      </p:pic>
    </p:spTree>
    <p:extLst>
      <p:ext uri="{BB962C8B-B14F-4D97-AF65-F5344CB8AC3E}">
        <p14:creationId xmlns:p14="http://schemas.microsoft.com/office/powerpoint/2010/main" val="2703785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F2122-3906-5937-4C4F-BA38D498337E}"/>
            </a:ext>
          </a:extLst>
        </p:cNvPr>
        <p:cNvGrpSpPr/>
        <p:nvPr/>
      </p:nvGrpSpPr>
      <p:grpSpPr>
        <a:xfrm>
          <a:off x="0" y="0"/>
          <a:ext cx="0" cy="0"/>
          <a:chOff x="0" y="0"/>
          <a:chExt cx="0" cy="0"/>
        </a:xfrm>
      </p:grpSpPr>
      <p:sp>
        <p:nvSpPr>
          <p:cNvPr id="7" name="Title 17">
            <a:extLst>
              <a:ext uri="{FF2B5EF4-FFF2-40B4-BE49-F238E27FC236}">
                <a16:creationId xmlns:a16="http://schemas.microsoft.com/office/drawing/2014/main" id="{F112CCE8-F51D-A5BF-2F80-71770150AD4D}"/>
              </a:ext>
            </a:extLst>
          </p:cNvPr>
          <p:cNvSpPr txBox="1">
            <a:spLocks noGrp="1"/>
          </p:cNvSpPr>
          <p:nvPr>
            <p:ph type="body" sz="quarter" idx="10"/>
          </p:nvPr>
        </p:nvSpPr>
        <p:spPr bwMode="auto">
          <a:xfrm>
            <a:off x="295274" y="189658"/>
            <a:ext cx="11768907" cy="59032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lang="it-IT" sz="2400" b="0" cap="small" baseline="0">
                <a:solidFill>
                  <a:srgbClr val="4F4F4F"/>
                </a:solidFill>
                <a:latin typeface="Trebuchet MS" pitchFamily="34" charset="0"/>
                <a:ea typeface="+mj-ea"/>
                <a:cs typeface="+mj-cs"/>
              </a:defRPr>
            </a:lvl1pPr>
            <a:lvl2pPr algn="l" rtl="0" eaLnBrk="0" fontAlgn="base" hangingPunct="0">
              <a:spcBef>
                <a:spcPct val="0"/>
              </a:spcBef>
              <a:spcAft>
                <a:spcPct val="0"/>
              </a:spcAft>
              <a:defRPr sz="2000" b="1">
                <a:solidFill>
                  <a:srgbClr val="003A6E"/>
                </a:solidFill>
                <a:latin typeface="Arial" charset="0"/>
              </a:defRPr>
            </a:lvl2pPr>
            <a:lvl3pPr algn="l" rtl="0" eaLnBrk="0" fontAlgn="base" hangingPunct="0">
              <a:spcBef>
                <a:spcPct val="0"/>
              </a:spcBef>
              <a:spcAft>
                <a:spcPct val="0"/>
              </a:spcAft>
              <a:defRPr sz="2000" b="1">
                <a:solidFill>
                  <a:srgbClr val="003A6E"/>
                </a:solidFill>
                <a:latin typeface="Arial" charset="0"/>
              </a:defRPr>
            </a:lvl3pPr>
            <a:lvl4pPr algn="l" rtl="0" eaLnBrk="0" fontAlgn="base" hangingPunct="0">
              <a:spcBef>
                <a:spcPct val="0"/>
              </a:spcBef>
              <a:spcAft>
                <a:spcPct val="0"/>
              </a:spcAft>
              <a:defRPr sz="2000" b="1">
                <a:solidFill>
                  <a:srgbClr val="003A6E"/>
                </a:solidFill>
                <a:latin typeface="Arial" charset="0"/>
              </a:defRPr>
            </a:lvl4pPr>
            <a:lvl5pPr algn="l" rtl="0" eaLnBrk="0" fontAlgn="base" hangingPunct="0">
              <a:spcBef>
                <a:spcPct val="0"/>
              </a:spcBef>
              <a:spcAft>
                <a:spcPct val="0"/>
              </a:spcAft>
              <a:defRPr sz="2000" b="1">
                <a:solidFill>
                  <a:srgbClr val="003A6E"/>
                </a:solidFill>
                <a:latin typeface="Arial" charset="0"/>
              </a:defRPr>
            </a:lvl5pPr>
            <a:lvl6pPr marL="457200" algn="l" rtl="0" fontAlgn="base">
              <a:spcBef>
                <a:spcPct val="0"/>
              </a:spcBef>
              <a:spcAft>
                <a:spcPct val="0"/>
              </a:spcAft>
              <a:defRPr sz="2000" b="1">
                <a:solidFill>
                  <a:srgbClr val="003A6E"/>
                </a:solidFill>
                <a:latin typeface="Arial" charset="0"/>
              </a:defRPr>
            </a:lvl6pPr>
            <a:lvl7pPr marL="914400" algn="l" rtl="0" fontAlgn="base">
              <a:spcBef>
                <a:spcPct val="0"/>
              </a:spcBef>
              <a:spcAft>
                <a:spcPct val="0"/>
              </a:spcAft>
              <a:defRPr sz="2000" b="1">
                <a:solidFill>
                  <a:srgbClr val="003A6E"/>
                </a:solidFill>
                <a:latin typeface="Arial" charset="0"/>
              </a:defRPr>
            </a:lvl7pPr>
            <a:lvl8pPr marL="1371600" algn="l" rtl="0" fontAlgn="base">
              <a:spcBef>
                <a:spcPct val="0"/>
              </a:spcBef>
              <a:spcAft>
                <a:spcPct val="0"/>
              </a:spcAft>
              <a:defRPr sz="2000" b="1">
                <a:solidFill>
                  <a:srgbClr val="003A6E"/>
                </a:solidFill>
                <a:latin typeface="Arial" charset="0"/>
              </a:defRPr>
            </a:lvl8pPr>
            <a:lvl9pPr marL="1828800" algn="l" rtl="0" fontAlgn="base">
              <a:spcBef>
                <a:spcPct val="0"/>
              </a:spcBef>
              <a:spcAft>
                <a:spcPct val="0"/>
              </a:spcAft>
              <a:defRPr sz="2000" b="1">
                <a:solidFill>
                  <a:srgbClr val="003A6E"/>
                </a:solidFill>
                <a:latin typeface="Arial" charset="0"/>
              </a:defRPr>
            </a:lvl9pPr>
          </a:lstStyle>
          <a:p>
            <a:pPr>
              <a:lnSpc>
                <a:spcPct val="105000"/>
              </a:lnSpc>
              <a:defRPr/>
            </a:pPr>
            <a:r>
              <a:rPr lang="it-IT" sz="2000" kern="0" dirty="0" err="1">
                <a:solidFill>
                  <a:srgbClr val="002060"/>
                </a:solidFill>
                <a:cs typeface="Arial" charset="0"/>
              </a:rPr>
              <a:t>Document</a:t>
            </a:r>
            <a:r>
              <a:rPr lang="it-IT" sz="2000" kern="0" dirty="0">
                <a:solidFill>
                  <a:srgbClr val="002060"/>
                </a:solidFill>
                <a:cs typeface="Arial" charset="0"/>
              </a:rPr>
              <a:t> </a:t>
            </a:r>
            <a:r>
              <a:rPr lang="it-IT" sz="2000" kern="0" dirty="0" err="1">
                <a:solidFill>
                  <a:srgbClr val="002060"/>
                </a:solidFill>
                <a:cs typeface="Arial" charset="0"/>
              </a:rPr>
              <a:t>Retrieval</a:t>
            </a:r>
            <a:endParaRPr lang="it-IT" sz="2000" kern="0" dirty="0">
              <a:solidFill>
                <a:srgbClr val="002060"/>
              </a:solidFill>
              <a:cs typeface="Arial" charset="0"/>
            </a:endParaRPr>
          </a:p>
        </p:txBody>
      </p:sp>
      <p:pic>
        <p:nvPicPr>
          <p:cNvPr id="5" name="Picture 2" descr="Relevant document chunk retrieval">
            <a:extLst>
              <a:ext uri="{FF2B5EF4-FFF2-40B4-BE49-F238E27FC236}">
                <a16:creationId xmlns:a16="http://schemas.microsoft.com/office/drawing/2014/main" id="{47BD65DD-D716-6478-8F36-8736D90AFE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325" y="3429000"/>
            <a:ext cx="6935349" cy="268564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6822CA2-66F9-9A5A-CD01-C4BC0F1A888F}"/>
              </a:ext>
            </a:extLst>
          </p:cNvPr>
          <p:cNvSpPr txBox="1"/>
          <p:nvPr/>
        </p:nvSpPr>
        <p:spPr>
          <a:xfrm>
            <a:off x="505757" y="1293313"/>
            <a:ext cx="11347939"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retrieval process is an integral part of any information retrieval system, such as the one used for document searching or question answering. The retrieval process starts when a query is received, and it is transformed into a vector representation using the same embedding model used for document indexing. This results in a semantically meaningful representation of the user's question which can subsequently be compared with the chunk vectors of documents stored in the index (vector </a:t>
            </a:r>
            <a:r>
              <a:rPr lang="en-US" dirty="0" err="1"/>
              <a:t>db</a:t>
            </a:r>
            <a:r>
              <a:rPr lang="en-US" dirty="0"/>
              <a:t>). </a:t>
            </a:r>
            <a:br>
              <a:rPr lang="en-US" dirty="0"/>
            </a:br>
            <a:endParaRPr lang="en-US" dirty="0"/>
          </a:p>
          <a:p>
            <a:pPr marL="285750" indent="-285750">
              <a:buFont typeface="Arial" panose="020B0604020202020204" pitchFamily="34" charset="0"/>
              <a:buChar char="•"/>
            </a:pPr>
            <a:r>
              <a:rPr lang="en-US" dirty="0"/>
              <a:t>The </a:t>
            </a:r>
            <a:r>
              <a:rPr lang="en-US" b="1" dirty="0"/>
              <a:t>primary objective of the retrieval </a:t>
            </a:r>
            <a:r>
              <a:rPr lang="en-US" dirty="0"/>
              <a:t>is to return relevant chunks of documents that correspond to the received query.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06165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pYJC_n9MYv_DZfxWCHldy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626</Words>
  <Application>Microsoft Office PowerPoint</Application>
  <PresentationFormat>Widescreen</PresentationFormat>
  <Paragraphs>40</Paragraphs>
  <Slides>11</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Arial</vt:lpstr>
      <vt:lpstr>Calibri</vt:lpstr>
      <vt:lpstr>Calibri Light</vt:lpstr>
      <vt:lpstr>Wingdings</vt:lpstr>
      <vt:lpstr>Office Theme</vt:lpstr>
      <vt:lpstr>think-cell Slide</vt:lpstr>
      <vt:lpstr>Retrieval-augmented generation (RAG)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Retrieval-augmented generation (RAG)</dc:title>
  <dc:creator>Chelebi Elshan</dc:creator>
  <cp:lastModifiedBy>Chelebi Elshan</cp:lastModifiedBy>
  <cp:revision>2</cp:revision>
  <dcterms:created xsi:type="dcterms:W3CDTF">2024-02-05T09:26:13Z</dcterms:created>
  <dcterms:modified xsi:type="dcterms:W3CDTF">2024-02-05T14:14:45Z</dcterms:modified>
</cp:coreProperties>
</file>