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2" r:id="rId5"/>
  </p:sldMasterIdLst>
  <p:notesMasterIdLst>
    <p:notesMasterId r:id="rId11"/>
  </p:notesMasterIdLst>
  <p:sldIdLst>
    <p:sldId id="1942" r:id="rId6"/>
    <p:sldId id="1921" r:id="rId7"/>
    <p:sldId id="1929" r:id="rId8"/>
    <p:sldId id="1938" r:id="rId9"/>
    <p:sldId id="1854" r:id="rId10"/>
  </p:sldIdLst>
  <p:sldSz cx="12192000" cy="6858000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64" userDrawn="1">
          <p15:clr>
            <a:srgbClr val="A4A3A4"/>
          </p15:clr>
        </p15:guide>
        <p15:guide id="3" orient="horz" pos="2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2AA"/>
    <a:srgbClr val="FFFFFF"/>
    <a:srgbClr val="4472C4"/>
    <a:srgbClr val="9DC3E6"/>
    <a:srgbClr val="FFD966"/>
    <a:srgbClr val="2D32AA"/>
    <a:srgbClr val="F2F2F2"/>
    <a:srgbClr val="FFF2CC"/>
    <a:srgbClr val="003A7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49952-D37D-44FA-AEC9-89A1C7642AA5}" v="1" dt="2024-01-31T16:44:44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3957" autoAdjust="0"/>
  </p:normalViewPr>
  <p:slideViewPr>
    <p:cSldViewPr snapToGrid="0">
      <p:cViewPr varScale="1">
        <p:scale>
          <a:sx n="86" d="100"/>
          <a:sy n="86" d="100"/>
        </p:scale>
        <p:origin x="581" y="53"/>
      </p:cViewPr>
      <p:guideLst>
        <p:guide orient="horz" pos="1440"/>
        <p:guide pos="264"/>
        <p:guide orient="horz" pos="2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scia Vincenzo" userId="e1682e9f-5bd9-4bb3-a4ca-78e2fa638388" providerId="ADAL" clId="{4B649952-D37D-44FA-AEC9-89A1C7642AA5}"/>
    <pc:docChg chg="undo custSel delSld modSld">
      <pc:chgData name="Brescia Vincenzo" userId="e1682e9f-5bd9-4bb3-a4ca-78e2fa638388" providerId="ADAL" clId="{4B649952-D37D-44FA-AEC9-89A1C7642AA5}" dt="2024-01-31T16:46:04.748" v="83" actId="20577"/>
      <pc:docMkLst>
        <pc:docMk/>
      </pc:docMkLst>
      <pc:sldChg chg="addSp delSp modSp mod">
        <pc:chgData name="Brescia Vincenzo" userId="e1682e9f-5bd9-4bb3-a4ca-78e2fa638388" providerId="ADAL" clId="{4B649952-D37D-44FA-AEC9-89A1C7642AA5}" dt="2024-01-31T16:45:56.073" v="62" actId="478"/>
        <pc:sldMkLst>
          <pc:docMk/>
          <pc:sldMk cId="2111466939" sldId="1929"/>
        </pc:sldMkLst>
        <pc:spChg chg="del">
          <ac:chgData name="Brescia Vincenzo" userId="e1682e9f-5bd9-4bb3-a4ca-78e2fa638388" providerId="ADAL" clId="{4B649952-D37D-44FA-AEC9-89A1C7642AA5}" dt="2024-01-31T16:44:44.602" v="0" actId="478"/>
          <ac:spMkLst>
            <pc:docMk/>
            <pc:sldMk cId="2111466939" sldId="1929"/>
            <ac:spMk id="2" creationId="{00000000-0000-0000-0000-000000000000}"/>
          </ac:spMkLst>
        </pc:spChg>
        <pc:spChg chg="add del mod">
          <ac:chgData name="Brescia Vincenzo" userId="e1682e9f-5bd9-4bb3-a4ca-78e2fa638388" providerId="ADAL" clId="{4B649952-D37D-44FA-AEC9-89A1C7642AA5}" dt="2024-01-31T16:44:54.933" v="2" actId="478"/>
          <ac:spMkLst>
            <pc:docMk/>
            <pc:sldMk cId="2111466939" sldId="1929"/>
            <ac:spMk id="4" creationId="{298FE143-D0C0-C106-8E52-4AC214CEE6A9}"/>
          </ac:spMkLst>
        </pc:spChg>
        <pc:spChg chg="del">
          <ac:chgData name="Brescia Vincenzo" userId="e1682e9f-5bd9-4bb3-a4ca-78e2fa638388" providerId="ADAL" clId="{4B649952-D37D-44FA-AEC9-89A1C7642AA5}" dt="2024-01-31T16:44:44.602" v="0" actId="478"/>
          <ac:spMkLst>
            <pc:docMk/>
            <pc:sldMk cId="2111466939" sldId="1929"/>
            <ac:spMk id="5" creationId="{00000000-0000-0000-0000-000000000000}"/>
          </ac:spMkLst>
        </pc:spChg>
        <pc:spChg chg="del">
          <ac:chgData name="Brescia Vincenzo" userId="e1682e9f-5bd9-4bb3-a4ca-78e2fa638388" providerId="ADAL" clId="{4B649952-D37D-44FA-AEC9-89A1C7642AA5}" dt="2024-01-31T16:44:44.602" v="0" actId="478"/>
          <ac:spMkLst>
            <pc:docMk/>
            <pc:sldMk cId="2111466939" sldId="1929"/>
            <ac:spMk id="6" creationId="{00000000-0000-0000-0000-000000000000}"/>
          </ac:spMkLst>
        </pc:spChg>
        <pc:spChg chg="mod">
          <ac:chgData name="Brescia Vincenzo" userId="e1682e9f-5bd9-4bb3-a4ca-78e2fa638388" providerId="ADAL" clId="{4B649952-D37D-44FA-AEC9-89A1C7642AA5}" dt="2024-01-31T16:45:47.578" v="60" actId="20577"/>
          <ac:spMkLst>
            <pc:docMk/>
            <pc:sldMk cId="2111466939" sldId="1929"/>
            <ac:spMk id="7" creationId="{00000000-0000-0000-0000-000000000000}"/>
          </ac:spMkLst>
        </pc:spChg>
        <pc:spChg chg="del">
          <ac:chgData name="Brescia Vincenzo" userId="e1682e9f-5bd9-4bb3-a4ca-78e2fa638388" providerId="ADAL" clId="{4B649952-D37D-44FA-AEC9-89A1C7642AA5}" dt="2024-01-31T16:44:44.602" v="0" actId="478"/>
          <ac:spMkLst>
            <pc:docMk/>
            <pc:sldMk cId="2111466939" sldId="1929"/>
            <ac:spMk id="8" creationId="{00000000-0000-0000-0000-000000000000}"/>
          </ac:spMkLst>
        </pc:spChg>
        <pc:spChg chg="del">
          <ac:chgData name="Brescia Vincenzo" userId="e1682e9f-5bd9-4bb3-a4ca-78e2fa638388" providerId="ADAL" clId="{4B649952-D37D-44FA-AEC9-89A1C7642AA5}" dt="2024-01-31T16:44:44.602" v="0" actId="478"/>
          <ac:spMkLst>
            <pc:docMk/>
            <pc:sldMk cId="2111466939" sldId="1929"/>
            <ac:spMk id="9" creationId="{00000000-0000-0000-0000-000000000000}"/>
          </ac:spMkLst>
        </pc:spChg>
        <pc:spChg chg="del mod">
          <ac:chgData name="Brescia Vincenzo" userId="e1682e9f-5bd9-4bb3-a4ca-78e2fa638388" providerId="ADAL" clId="{4B649952-D37D-44FA-AEC9-89A1C7642AA5}" dt="2024-01-31T16:45:56.073" v="62" actId="478"/>
          <ac:spMkLst>
            <pc:docMk/>
            <pc:sldMk cId="2111466939" sldId="1929"/>
            <ac:spMk id="10" creationId="{00000000-0000-0000-0000-000000000000}"/>
          </ac:spMkLst>
        </pc:spChg>
        <pc:spChg chg="add del mod">
          <ac:chgData name="Brescia Vincenzo" userId="e1682e9f-5bd9-4bb3-a4ca-78e2fa638388" providerId="ADAL" clId="{4B649952-D37D-44FA-AEC9-89A1C7642AA5}" dt="2024-01-31T16:44:49.448" v="1" actId="478"/>
          <ac:spMkLst>
            <pc:docMk/>
            <pc:sldMk cId="2111466939" sldId="1929"/>
            <ac:spMk id="11" creationId="{EABD15C5-F562-924C-4014-EAF545C11640}"/>
          </ac:spMkLst>
        </pc:spChg>
        <pc:graphicFrameChg chg="del">
          <ac:chgData name="Brescia Vincenzo" userId="e1682e9f-5bd9-4bb3-a4ca-78e2fa638388" providerId="ADAL" clId="{4B649952-D37D-44FA-AEC9-89A1C7642AA5}" dt="2024-01-31T16:44:44.602" v="0" actId="478"/>
          <ac:graphicFrameMkLst>
            <pc:docMk/>
            <pc:sldMk cId="2111466939" sldId="1929"/>
            <ac:graphicFrameMk id="3" creationId="{00000000-0000-0000-0000-000000000000}"/>
          </ac:graphicFrameMkLst>
        </pc:graphicFrameChg>
      </pc:sldChg>
      <pc:sldChg chg="del">
        <pc:chgData name="Brescia Vincenzo" userId="e1682e9f-5bd9-4bb3-a4ca-78e2fa638388" providerId="ADAL" clId="{4B649952-D37D-44FA-AEC9-89A1C7642AA5}" dt="2024-01-31T16:45:38.253" v="33" actId="47"/>
        <pc:sldMkLst>
          <pc:docMk/>
          <pc:sldMk cId="773170604" sldId="1930"/>
        </pc:sldMkLst>
      </pc:sldChg>
      <pc:sldChg chg="del">
        <pc:chgData name="Brescia Vincenzo" userId="e1682e9f-5bd9-4bb3-a4ca-78e2fa638388" providerId="ADAL" clId="{4B649952-D37D-44FA-AEC9-89A1C7642AA5}" dt="2024-01-31T16:45:30.658" v="27" actId="47"/>
        <pc:sldMkLst>
          <pc:docMk/>
          <pc:sldMk cId="990326398" sldId="1934"/>
        </pc:sldMkLst>
      </pc:sldChg>
      <pc:sldChg chg="del">
        <pc:chgData name="Brescia Vincenzo" userId="e1682e9f-5bd9-4bb3-a4ca-78e2fa638388" providerId="ADAL" clId="{4B649952-D37D-44FA-AEC9-89A1C7642AA5}" dt="2024-01-31T16:45:31.592" v="28" actId="47"/>
        <pc:sldMkLst>
          <pc:docMk/>
          <pc:sldMk cId="1367807568" sldId="1935"/>
        </pc:sldMkLst>
      </pc:sldChg>
      <pc:sldChg chg="del">
        <pc:chgData name="Brescia Vincenzo" userId="e1682e9f-5bd9-4bb3-a4ca-78e2fa638388" providerId="ADAL" clId="{4B649952-D37D-44FA-AEC9-89A1C7642AA5}" dt="2024-01-31T16:45:33.311" v="29" actId="47"/>
        <pc:sldMkLst>
          <pc:docMk/>
          <pc:sldMk cId="3602802261" sldId="1936"/>
        </pc:sldMkLst>
      </pc:sldChg>
      <pc:sldChg chg="del">
        <pc:chgData name="Brescia Vincenzo" userId="e1682e9f-5bd9-4bb3-a4ca-78e2fa638388" providerId="ADAL" clId="{4B649952-D37D-44FA-AEC9-89A1C7642AA5}" dt="2024-01-31T16:45:34.230" v="30" actId="47"/>
        <pc:sldMkLst>
          <pc:docMk/>
          <pc:sldMk cId="1925227242" sldId="1937"/>
        </pc:sldMkLst>
      </pc:sldChg>
      <pc:sldChg chg="delSp modSp mod">
        <pc:chgData name="Brescia Vincenzo" userId="e1682e9f-5bd9-4bb3-a4ca-78e2fa638388" providerId="ADAL" clId="{4B649952-D37D-44FA-AEC9-89A1C7642AA5}" dt="2024-01-31T16:45:25.217" v="26" actId="20577"/>
        <pc:sldMkLst>
          <pc:docMk/>
          <pc:sldMk cId="2743024829" sldId="1938"/>
        </pc:sldMkLst>
        <pc:spChg chg="del">
          <ac:chgData name="Brescia Vincenzo" userId="e1682e9f-5bd9-4bb3-a4ca-78e2fa638388" providerId="ADAL" clId="{4B649952-D37D-44FA-AEC9-89A1C7642AA5}" dt="2024-01-31T16:45:09.173" v="3" actId="478"/>
          <ac:spMkLst>
            <pc:docMk/>
            <pc:sldMk cId="2743024829" sldId="1938"/>
            <ac:spMk id="3" creationId="{00000000-0000-0000-0000-000000000000}"/>
          </ac:spMkLst>
        </pc:spChg>
        <pc:spChg chg="mod">
          <ac:chgData name="Brescia Vincenzo" userId="e1682e9f-5bd9-4bb3-a4ca-78e2fa638388" providerId="ADAL" clId="{4B649952-D37D-44FA-AEC9-89A1C7642AA5}" dt="2024-01-31T16:45:25.217" v="26" actId="20577"/>
          <ac:spMkLst>
            <pc:docMk/>
            <pc:sldMk cId="2743024829" sldId="1938"/>
            <ac:spMk id="6" creationId="{00000000-0000-0000-0000-000000000000}"/>
          </ac:spMkLst>
        </pc:spChg>
        <pc:graphicFrameChg chg="del">
          <ac:chgData name="Brescia Vincenzo" userId="e1682e9f-5bd9-4bb3-a4ca-78e2fa638388" providerId="ADAL" clId="{4B649952-D37D-44FA-AEC9-89A1C7642AA5}" dt="2024-01-31T16:45:16.528" v="6" actId="478"/>
          <ac:graphicFrameMkLst>
            <pc:docMk/>
            <pc:sldMk cId="2743024829" sldId="1938"/>
            <ac:graphicFrameMk id="2" creationId="{00000000-0000-0000-0000-000000000000}"/>
          </ac:graphicFrameMkLst>
        </pc:graphicFrameChg>
        <pc:graphicFrameChg chg="del">
          <ac:chgData name="Brescia Vincenzo" userId="e1682e9f-5bd9-4bb3-a4ca-78e2fa638388" providerId="ADAL" clId="{4B649952-D37D-44FA-AEC9-89A1C7642AA5}" dt="2024-01-31T16:45:09.173" v="3" actId="478"/>
          <ac:graphicFrameMkLst>
            <pc:docMk/>
            <pc:sldMk cId="2743024829" sldId="1938"/>
            <ac:graphicFrameMk id="4" creationId="{00000000-0000-0000-0000-000000000000}"/>
          </ac:graphicFrameMkLst>
        </pc:graphicFrameChg>
      </pc:sldChg>
      <pc:sldChg chg="del">
        <pc:chgData name="Brescia Vincenzo" userId="e1682e9f-5bd9-4bb3-a4ca-78e2fa638388" providerId="ADAL" clId="{4B649952-D37D-44FA-AEC9-89A1C7642AA5}" dt="2024-01-31T16:45:35.749" v="31" actId="47"/>
        <pc:sldMkLst>
          <pc:docMk/>
          <pc:sldMk cId="1698482354" sldId="1939"/>
        </pc:sldMkLst>
      </pc:sldChg>
      <pc:sldChg chg="del">
        <pc:chgData name="Brescia Vincenzo" userId="e1682e9f-5bd9-4bb3-a4ca-78e2fa638388" providerId="ADAL" clId="{4B649952-D37D-44FA-AEC9-89A1C7642AA5}" dt="2024-01-31T16:45:36.705" v="32" actId="47"/>
        <pc:sldMkLst>
          <pc:docMk/>
          <pc:sldMk cId="3127123705" sldId="1940"/>
        </pc:sldMkLst>
      </pc:sldChg>
      <pc:sldChg chg="modSp mod">
        <pc:chgData name="Brescia Vincenzo" userId="e1682e9f-5bd9-4bb3-a4ca-78e2fa638388" providerId="ADAL" clId="{4B649952-D37D-44FA-AEC9-89A1C7642AA5}" dt="2024-01-31T16:46:04.748" v="83" actId="20577"/>
        <pc:sldMkLst>
          <pc:docMk/>
          <pc:sldMk cId="3527039950" sldId="1942"/>
        </pc:sldMkLst>
        <pc:spChg chg="mod">
          <ac:chgData name="Brescia Vincenzo" userId="e1682e9f-5bd9-4bb3-a4ca-78e2fa638388" providerId="ADAL" clId="{4B649952-D37D-44FA-AEC9-89A1C7642AA5}" dt="2024-01-31T16:46:04.748" v="83" actId="20577"/>
          <ac:spMkLst>
            <pc:docMk/>
            <pc:sldMk cId="3527039950" sldId="1942"/>
            <ac:spMk id="4" creationId="{F454EA4E-11EC-44F9-B19F-CD79B3815F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51CF5-91CB-40FB-9A5C-71D5CB09C8CA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BA278-963C-4F3E-AE23-BBE2E927A7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502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18CC9-8BA5-4954-A32E-47866E2F1F3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66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jp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52BA-6ADC-42BC-9C2B-412B78ED4B9C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0BA6-4C64-431F-A6F6-184D83DE285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49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52BA-6ADC-42BC-9C2B-412B78ED4B9C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0BA6-4C64-431F-A6F6-184D83DE285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64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52BA-6ADC-42BC-9C2B-412B78ED4B9C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0BA6-4C64-431F-A6F6-184D83DE285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2255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olo, sotto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Fondo_Slid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000"/>
            <a:ext cx="12192000" cy="666239"/>
          </a:xfrm>
          <a:prstGeom prst="rect">
            <a:avLst/>
          </a:prstGeom>
        </p:spPr>
      </p:pic>
      <p:sp>
        <p:nvSpPr>
          <p:cNvPr id="16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48670" y="503984"/>
            <a:ext cx="11091007" cy="5903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0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titolo della presentazione</a:t>
            </a:r>
          </a:p>
        </p:txBody>
      </p:sp>
      <p:sp>
        <p:nvSpPr>
          <p:cNvPr id="18" name="Segnaposto testo 27"/>
          <p:cNvSpPr>
            <a:spLocks noGrp="1"/>
          </p:cNvSpPr>
          <p:nvPr>
            <p:ph type="body" sz="quarter" idx="12" hasCustomPrompt="1"/>
          </p:nvPr>
        </p:nvSpPr>
        <p:spPr>
          <a:xfrm>
            <a:off x="548807" y="1186794"/>
            <a:ext cx="11090871" cy="5207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aseline="0">
                <a:solidFill>
                  <a:schemeClr val="accent6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sottotitolo della presentazione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555053" y="2029514"/>
            <a:ext cx="11091007" cy="381559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600">
                <a:solidFill>
                  <a:schemeClr val="accent6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it-IT" dirty="0"/>
              <a:t>Fai clic per inserire il contenuto testuale</a:t>
            </a:r>
          </a:p>
        </p:txBody>
      </p:sp>
      <p:sp>
        <p:nvSpPr>
          <p:cNvPr id="11" name="Segnaposto numero diapositiva 5"/>
          <p:cNvSpPr txBox="1">
            <a:spLocks/>
          </p:cNvSpPr>
          <p:nvPr userDrawn="1"/>
        </p:nvSpPr>
        <p:spPr>
          <a:xfrm>
            <a:off x="11238481" y="6377126"/>
            <a:ext cx="383117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8F63A3B-78C7-47BE-AE5E-E10140E04643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7" name="Rettangolo 16"/>
          <p:cNvSpPr/>
          <p:nvPr userDrawn="1"/>
        </p:nvSpPr>
        <p:spPr>
          <a:xfrm>
            <a:off x="432131" y="1003657"/>
            <a:ext cx="528836" cy="7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B8D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  </a:t>
            </a:r>
          </a:p>
        </p:txBody>
      </p:sp>
      <p:pic>
        <p:nvPicPr>
          <p:cNvPr id="13" name="Immagine 12" descr="Loghi_Nexi_Gruppo_Bianco.png">
            <a:extLst>
              <a:ext uri="{FF2B5EF4-FFF2-40B4-BE49-F238E27FC236}">
                <a16:creationId xmlns:a16="http://schemas.microsoft.com/office/drawing/2014/main" id="{714B019B-B989-3E45-AE08-58547B4BF9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1271"/>
          <a:stretch/>
        </p:blipFill>
        <p:spPr>
          <a:xfrm>
            <a:off x="533402" y="6441138"/>
            <a:ext cx="701674" cy="2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02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clusion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Fondo_Slid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88" y="-27384"/>
            <a:ext cx="12270032" cy="6903624"/>
          </a:xfrm>
          <a:prstGeom prst="rect">
            <a:avLst/>
          </a:prstGeom>
        </p:spPr>
      </p:pic>
      <p:pic>
        <p:nvPicPr>
          <p:cNvPr id="4" name="Immagine 3" descr="LOGO_Payoff_Bianc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216" y="2974310"/>
            <a:ext cx="1537731" cy="72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59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egnaposto immagine 5"/>
          <p:cNvSpPr>
            <a:spLocks noGrp="1"/>
          </p:cNvSpPr>
          <p:nvPr>
            <p:ph type="pic" sz="quarter" idx="11" hasCustomPrompt="1"/>
          </p:nvPr>
        </p:nvSpPr>
        <p:spPr>
          <a:xfrm>
            <a:off x="2" y="0"/>
            <a:ext cx="12191998" cy="6490688"/>
          </a:xfrm>
          <a:prstGeom prst="rect">
            <a:avLst/>
          </a:prstGeom>
          <a:noFill/>
        </p:spPr>
        <p:txBody>
          <a:bodyPr lIns="90000" rIns="90000" anchor="ctr"/>
          <a:lstStyle>
            <a:lvl1pPr marL="0" indent="0" algn="ctr">
              <a:spcBef>
                <a:spcPts val="0"/>
              </a:spcBef>
              <a:buNone/>
              <a:defRPr baseline="0"/>
            </a:lvl1pPr>
          </a:lstStyle>
          <a:p>
            <a:r>
              <a:rPr lang="it-IT"/>
              <a:t>Spazio per </a:t>
            </a:r>
          </a:p>
          <a:p>
            <a:r>
              <a:rPr lang="it-IT"/>
              <a:t>immagine</a:t>
            </a:r>
          </a:p>
        </p:txBody>
      </p:sp>
      <p:pic>
        <p:nvPicPr>
          <p:cNvPr id="3" name="Immagine 13" descr="Fondo_Slide.jpg">
            <a:extLst>
              <a:ext uri="{FF2B5EF4-FFF2-40B4-BE49-F238E27FC236}">
                <a16:creationId xmlns:a16="http://schemas.microsoft.com/office/drawing/2014/main" id="{2944333F-53ED-4022-9130-86D5241392F0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90688"/>
            <a:ext cx="12192000" cy="367312"/>
          </a:xfrm>
          <a:prstGeom prst="rect">
            <a:avLst/>
          </a:prstGeom>
        </p:spPr>
      </p:pic>
      <p:sp>
        <p:nvSpPr>
          <p:cNvPr id="5" name="Segnaposto numero diapositiva 5"/>
          <p:cNvSpPr txBox="1">
            <a:spLocks/>
          </p:cNvSpPr>
          <p:nvPr userDrawn="1"/>
        </p:nvSpPr>
        <p:spPr>
          <a:xfrm>
            <a:off x="10614403" y="6515565"/>
            <a:ext cx="1332320" cy="318824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z="1200" smtClean="0">
                <a:solidFill>
                  <a:srgbClr val="FFFFFF"/>
                </a:solidFill>
              </a:rPr>
              <a:pPr/>
              <a:t>‹#›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7" name="Titolo 14"/>
          <p:cNvSpPr>
            <a:spLocks noGrp="1"/>
          </p:cNvSpPr>
          <p:nvPr>
            <p:ph type="title" hasCustomPrompt="1"/>
          </p:nvPr>
        </p:nvSpPr>
        <p:spPr>
          <a:xfrm>
            <a:off x="293924" y="359927"/>
            <a:ext cx="11491676" cy="48630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/>
              <a:t>Inserire titolo</a:t>
            </a:r>
          </a:p>
        </p:txBody>
      </p:sp>
      <p:sp>
        <p:nvSpPr>
          <p:cNvPr id="8" name="Segnaposto testo 9"/>
          <p:cNvSpPr>
            <a:spLocks noGrp="1"/>
          </p:cNvSpPr>
          <p:nvPr>
            <p:ph type="body" sz="quarter" idx="10" hasCustomPrompt="1"/>
          </p:nvPr>
        </p:nvSpPr>
        <p:spPr>
          <a:xfrm>
            <a:off x="316837" y="1188168"/>
            <a:ext cx="11467176" cy="4214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138113" marR="0" indent="173038" algn="l" defTabSz="914400" rtl="0" eaLnBrk="1" fontAlgn="auto" latinLnBrk="0" hangingPunct="1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rial"/>
              <a:buChar char="•"/>
              <a:tabLst/>
              <a:defRPr sz="1800"/>
            </a:lvl2pPr>
          </a:lstStyle>
          <a:p>
            <a:pPr lvl="0"/>
            <a:r>
              <a:rPr lang="it-IT"/>
              <a:t>Inserire sottotitolo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1764465"/>
            <a:ext cx="3550418" cy="335204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lIns="360000" anchor="ctr"/>
          <a:lstStyle>
            <a:lvl1pPr marL="46038" indent="0">
              <a:spcBef>
                <a:spcPts val="0"/>
              </a:spcBef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it-IT"/>
              <a:t>Spazio per inserire testo</a:t>
            </a:r>
          </a:p>
        </p:txBody>
      </p:sp>
      <p:sp>
        <p:nvSpPr>
          <p:cNvPr id="12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0792" y="1764465"/>
            <a:ext cx="3550418" cy="335204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lIns="360000" anchor="ctr"/>
          <a:lstStyle>
            <a:lvl1pPr marL="46038" indent="0">
              <a:spcBef>
                <a:spcPts val="0"/>
              </a:spcBef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it-IT"/>
              <a:t>Spazio per inserire testo</a:t>
            </a:r>
          </a:p>
        </p:txBody>
      </p:sp>
      <p:sp>
        <p:nvSpPr>
          <p:cNvPr id="13" name="Segnaposto testo 8"/>
          <p:cNvSpPr>
            <a:spLocks noGrp="1"/>
          </p:cNvSpPr>
          <p:nvPr>
            <p:ph type="body" sz="quarter" idx="14" hasCustomPrompt="1"/>
          </p:nvPr>
        </p:nvSpPr>
        <p:spPr>
          <a:xfrm>
            <a:off x="8221457" y="1764465"/>
            <a:ext cx="3550418" cy="335204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lIns="360000" anchor="ctr"/>
          <a:lstStyle>
            <a:lvl1pPr marL="46038" indent="0">
              <a:spcBef>
                <a:spcPts val="0"/>
              </a:spcBef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it-IT"/>
              <a:t>Spazio per inserire testo</a:t>
            </a:r>
          </a:p>
        </p:txBody>
      </p:sp>
      <p:sp>
        <p:nvSpPr>
          <p:cNvPr id="14" name="Segnaposto testo 8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5340829"/>
            <a:ext cx="11376025" cy="773297"/>
          </a:xfrm>
          <a:prstGeom prst="roundRect">
            <a:avLst>
              <a:gd name="adj" fmla="val 0"/>
            </a:avLst>
          </a:prstGeom>
          <a:gradFill>
            <a:gsLst>
              <a:gs pos="11000">
                <a:schemeClr val="accent1"/>
              </a:gs>
              <a:gs pos="94000">
                <a:schemeClr val="accent2"/>
              </a:gs>
            </a:gsLst>
            <a:lin ang="3600000" scaled="0"/>
          </a:gradFill>
        </p:spPr>
        <p:txBody>
          <a:bodyPr anchor="ctr"/>
          <a:lstStyle>
            <a:lvl1pPr marL="46038" indent="0" algn="ctr">
              <a:spcBef>
                <a:spcPts val="0"/>
              </a:spcBef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t-IT"/>
              <a:t>Spazio per inserire testo</a:t>
            </a:r>
          </a:p>
        </p:txBody>
      </p:sp>
      <p:sp>
        <p:nvSpPr>
          <p:cNvPr id="16" name="bk object 18">
            <a:extLst>
              <a:ext uri="{FF2B5EF4-FFF2-40B4-BE49-F238E27FC236}">
                <a16:creationId xmlns:a16="http://schemas.microsoft.com/office/drawing/2014/main" id="{11008C28-BC89-4A6C-BBBD-BBD19A804D63}"/>
              </a:ext>
            </a:extLst>
          </p:cNvPr>
          <p:cNvSpPr/>
          <p:nvPr userDrawn="1"/>
        </p:nvSpPr>
        <p:spPr>
          <a:xfrm>
            <a:off x="465826" y="6524032"/>
            <a:ext cx="868456" cy="300626"/>
          </a:xfrm>
          <a:prstGeom prst="rect">
            <a:avLst/>
          </a:pr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690"/>
            </a:stretch>
          </a:blip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744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Rettangolo 17"/>
          <p:cNvSpPr/>
          <p:nvPr userDrawn="1"/>
        </p:nvSpPr>
        <p:spPr>
          <a:xfrm>
            <a:off x="386653" y="867248"/>
            <a:ext cx="528836" cy="7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B8D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015976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2">
          <p15:clr>
            <a:srgbClr val="FBAE40"/>
          </p15:clr>
        </p15:guide>
        <p15:guide id="2" orient="horz" pos="3223">
          <p15:clr>
            <a:srgbClr val="FBAE40"/>
          </p15:clr>
        </p15:guide>
        <p15:guide id="3" pos="25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egnaposto immagine 3">
            <a:extLst>
              <a:ext uri="{FF2B5EF4-FFF2-40B4-BE49-F238E27FC236}">
                <a16:creationId xmlns:a16="http://schemas.microsoft.com/office/drawing/2014/main" id="{A3BA3155-C16C-4005-8E0F-B9206F5FB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39F8D1B-567E-4CA9-8D55-099C48A7E7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4631" t="21203" b="15456"/>
          <a:stretch/>
        </p:blipFill>
        <p:spPr>
          <a:xfrm>
            <a:off x="-1" y="0"/>
            <a:ext cx="5994727" cy="6858000"/>
          </a:xfrm>
          <a:prstGeom prst="rect">
            <a:avLst/>
          </a:prstGeom>
        </p:spPr>
      </p:pic>
      <p:cxnSp>
        <p:nvCxnSpPr>
          <p:cNvPr id="6" name="Connettore 1 6">
            <a:extLst>
              <a:ext uri="{FF2B5EF4-FFF2-40B4-BE49-F238E27FC236}">
                <a16:creationId xmlns:a16="http://schemas.microsoft.com/office/drawing/2014/main" id="{538C3B7E-1221-4821-B214-1ECDC1DF7096}"/>
              </a:ext>
            </a:extLst>
          </p:cNvPr>
          <p:cNvCxnSpPr>
            <a:cxnSpLocks/>
          </p:cNvCxnSpPr>
          <p:nvPr userDrawn="1"/>
        </p:nvCxnSpPr>
        <p:spPr>
          <a:xfrm>
            <a:off x="255210" y="3762971"/>
            <a:ext cx="1123200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084BEAFA-4D28-4A8D-9A12-E9ADC412FAD4}"/>
              </a:ext>
            </a:extLst>
          </p:cNvPr>
          <p:cNvSpPr>
            <a:spLocks noChangeAspect="1"/>
          </p:cNvSpPr>
          <p:nvPr userDrawn="1"/>
        </p:nvSpPr>
        <p:spPr>
          <a:xfrm rot="20563355">
            <a:off x="5512825" y="1596914"/>
            <a:ext cx="755650" cy="755650"/>
          </a:xfrm>
          <a:prstGeom prst="ellipse">
            <a:avLst/>
          </a:prstGeom>
          <a:solidFill>
            <a:srgbClr val="33C3B1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F5B14FD-AB32-43AD-BD1E-7913B1B52543}"/>
              </a:ext>
            </a:extLst>
          </p:cNvPr>
          <p:cNvSpPr>
            <a:spLocks noChangeAspect="1"/>
          </p:cNvSpPr>
          <p:nvPr userDrawn="1"/>
        </p:nvSpPr>
        <p:spPr>
          <a:xfrm rot="20563355">
            <a:off x="7318145" y="540059"/>
            <a:ext cx="1511300" cy="1511300"/>
          </a:xfrm>
          <a:prstGeom prst="ellipse">
            <a:avLst/>
          </a:prstGeom>
          <a:solidFill>
            <a:srgbClr val="33C3B1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egnaposto titolo 22">
            <a:extLst>
              <a:ext uri="{FF2B5EF4-FFF2-40B4-BE49-F238E27FC236}">
                <a16:creationId xmlns:a16="http://schemas.microsoft.com/office/drawing/2014/main" id="{49922305-51B5-4ABD-9E34-FF63D50838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210" y="2679994"/>
            <a:ext cx="5482708" cy="455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it-IT" dirty="0"/>
              <a:t>Title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EEEB32D7-D822-46AF-8126-DFE747906A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5210" y="3245851"/>
            <a:ext cx="5483225" cy="40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 err="1"/>
              <a:t>Subtitle</a:t>
            </a:r>
            <a:endParaRPr lang="it-IT" dirty="0"/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892E91E4-2963-47E9-BFC0-438E3CCF339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5210" y="3959320"/>
            <a:ext cx="4438650" cy="53181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it-IT" dirty="0"/>
              <a:t>Date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A152C9B-3712-4ADA-903F-73D94B988F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562" y="298015"/>
            <a:ext cx="1210495" cy="4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18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61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Copertina_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do_Cop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588" y="-27384"/>
            <a:ext cx="12270032" cy="6903624"/>
          </a:xfrm>
          <a:prstGeom prst="rect">
            <a:avLst/>
          </a:prstGeom>
        </p:spPr>
      </p:pic>
      <p:sp>
        <p:nvSpPr>
          <p:cNvPr id="11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7" y="384391"/>
            <a:ext cx="9840912" cy="5903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titolo della presentazione</a:t>
            </a:r>
          </a:p>
        </p:txBody>
      </p:sp>
      <p:sp>
        <p:nvSpPr>
          <p:cNvPr id="13" name="Segnaposto testo 27"/>
          <p:cNvSpPr>
            <a:spLocks noGrp="1"/>
          </p:cNvSpPr>
          <p:nvPr>
            <p:ph type="body" sz="quarter" idx="12" hasCustomPrompt="1"/>
          </p:nvPr>
        </p:nvSpPr>
        <p:spPr>
          <a:xfrm>
            <a:off x="504133" y="1135121"/>
            <a:ext cx="9840913" cy="520700"/>
          </a:xfr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sottotitolo della presentazione</a:t>
            </a:r>
          </a:p>
        </p:txBody>
      </p:sp>
      <p:sp>
        <p:nvSpPr>
          <p:cNvPr id="15" name="Rettangolo 14"/>
          <p:cNvSpPr/>
          <p:nvPr userDrawn="1"/>
        </p:nvSpPr>
        <p:spPr>
          <a:xfrm>
            <a:off x="511145" y="976581"/>
            <a:ext cx="468000" cy="7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B8D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</a:t>
            </a:r>
          </a:p>
        </p:txBody>
      </p:sp>
      <p:sp>
        <p:nvSpPr>
          <p:cNvPr id="9" name="Segnaposto testo 27"/>
          <p:cNvSpPr>
            <a:spLocks noGrp="1"/>
          </p:cNvSpPr>
          <p:nvPr>
            <p:ph type="body" sz="quarter" idx="15" hasCustomPrompt="1"/>
          </p:nvPr>
        </p:nvSpPr>
        <p:spPr>
          <a:xfrm>
            <a:off x="504133" y="3494276"/>
            <a:ext cx="9840913" cy="741607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Luogo/data</a:t>
            </a:r>
          </a:p>
          <a:p>
            <a:pPr lvl="0"/>
            <a:r>
              <a:rPr lang="it-IT" dirty="0"/>
              <a:t>Relatore/Area aziendale</a:t>
            </a:r>
          </a:p>
        </p:txBody>
      </p:sp>
    </p:spTree>
    <p:extLst>
      <p:ext uri="{BB962C8B-B14F-4D97-AF65-F5344CB8AC3E}">
        <p14:creationId xmlns:p14="http://schemas.microsoft.com/office/powerpoint/2010/main" val="2713173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ertina_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nexi_desk_whit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7" y="371074"/>
            <a:ext cx="9840912" cy="5903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rgbClr val="2D32AA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titolo della presentazione</a:t>
            </a:r>
          </a:p>
        </p:txBody>
      </p:sp>
      <p:sp>
        <p:nvSpPr>
          <p:cNvPr id="13" name="Segnaposto testo 27"/>
          <p:cNvSpPr>
            <a:spLocks noGrp="1"/>
          </p:cNvSpPr>
          <p:nvPr>
            <p:ph type="body" sz="quarter" idx="12" hasCustomPrompt="1"/>
          </p:nvPr>
        </p:nvSpPr>
        <p:spPr>
          <a:xfrm>
            <a:off x="504133" y="1121804"/>
            <a:ext cx="9840913" cy="520700"/>
          </a:xfr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rgbClr val="2D32AA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sottotitolo della presentazione</a:t>
            </a:r>
          </a:p>
        </p:txBody>
      </p:sp>
      <p:sp>
        <p:nvSpPr>
          <p:cNvPr id="15" name="Rettangolo 14"/>
          <p:cNvSpPr/>
          <p:nvPr userDrawn="1"/>
        </p:nvSpPr>
        <p:spPr>
          <a:xfrm>
            <a:off x="511145" y="963264"/>
            <a:ext cx="468000" cy="7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B8D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</a:t>
            </a:r>
          </a:p>
        </p:txBody>
      </p:sp>
      <p:sp>
        <p:nvSpPr>
          <p:cNvPr id="16" name="Segnaposto testo 27"/>
          <p:cNvSpPr>
            <a:spLocks noGrp="1"/>
          </p:cNvSpPr>
          <p:nvPr>
            <p:ph type="body" sz="quarter" idx="14" hasCustomPrompt="1"/>
          </p:nvPr>
        </p:nvSpPr>
        <p:spPr>
          <a:xfrm>
            <a:off x="504133" y="3494276"/>
            <a:ext cx="9840913" cy="741607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rgbClr val="2D32AA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Luogo/data</a:t>
            </a:r>
          </a:p>
          <a:p>
            <a:pPr lvl="0"/>
            <a:r>
              <a:rPr lang="it-IT" dirty="0"/>
              <a:t>Relatore/Area aziendale</a:t>
            </a:r>
          </a:p>
        </p:txBody>
      </p:sp>
    </p:spTree>
    <p:extLst>
      <p:ext uri="{BB962C8B-B14F-4D97-AF65-F5344CB8AC3E}">
        <p14:creationId xmlns:p14="http://schemas.microsoft.com/office/powerpoint/2010/main" val="2940291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ice_sfum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Fondo_Slid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588" y="-27384"/>
            <a:ext cx="12270032" cy="6903624"/>
          </a:xfrm>
          <a:prstGeom prst="rect">
            <a:avLst/>
          </a:prstGeom>
        </p:spPr>
      </p:pic>
      <p:sp>
        <p:nvSpPr>
          <p:cNvPr id="16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7" y="503984"/>
            <a:ext cx="9840912" cy="5903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titolo della presentazione</a:t>
            </a:r>
          </a:p>
        </p:txBody>
      </p:sp>
      <p:sp>
        <p:nvSpPr>
          <p:cNvPr id="29" name="Segnaposto testo 27"/>
          <p:cNvSpPr>
            <a:spLocks noGrp="1"/>
          </p:cNvSpPr>
          <p:nvPr>
            <p:ph type="body" sz="quarter" idx="12" hasCustomPrompt="1"/>
          </p:nvPr>
        </p:nvSpPr>
        <p:spPr>
          <a:xfrm>
            <a:off x="504133" y="1254714"/>
            <a:ext cx="9840913" cy="520700"/>
          </a:xfr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Fare clic qui per modificare il sottotitolo della presentazione</a:t>
            </a:r>
          </a:p>
        </p:txBody>
      </p:sp>
      <p:sp>
        <p:nvSpPr>
          <p:cNvPr id="32" name="Segnaposto testo 3"/>
          <p:cNvSpPr>
            <a:spLocks noGrp="1"/>
          </p:cNvSpPr>
          <p:nvPr>
            <p:ph type="body" sz="quarter" idx="13" hasCustomPrompt="1"/>
          </p:nvPr>
        </p:nvSpPr>
        <p:spPr>
          <a:xfrm>
            <a:off x="1485033" y="2206875"/>
            <a:ext cx="6046362" cy="1645798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0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Fai clic per cambiare il titolo del Capitolo 1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it-IT" dirty="0"/>
              <a:t>Fai clic per cambiare il titolo del Capitolo 2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it-IT" dirty="0"/>
              <a:t>Fai clic per cambiare il titolo del Capitolo 3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it-IT" dirty="0"/>
              <a:t>Fai clic per cambiare il titolo del Capitolo 4</a:t>
            </a:r>
          </a:p>
        </p:txBody>
      </p:sp>
      <p:cxnSp>
        <p:nvCxnSpPr>
          <p:cNvPr id="3" name="Connettore 1 2"/>
          <p:cNvCxnSpPr/>
          <p:nvPr userDrawn="1"/>
        </p:nvCxnSpPr>
        <p:spPr>
          <a:xfrm>
            <a:off x="0" y="62100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egnaposto numero diapositiva 5"/>
          <p:cNvSpPr txBox="1">
            <a:spLocks/>
          </p:cNvSpPr>
          <p:nvPr userDrawn="1"/>
        </p:nvSpPr>
        <p:spPr>
          <a:xfrm>
            <a:off x="8847047" y="6351438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7" name="Immagine 3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133" y="6426850"/>
            <a:ext cx="1980000" cy="214300"/>
          </a:xfrm>
          <a:prstGeom prst="rect">
            <a:avLst/>
          </a:prstGeom>
        </p:spPr>
      </p:pic>
      <p:sp>
        <p:nvSpPr>
          <p:cNvPr id="38" name="Rettangolo 37"/>
          <p:cNvSpPr/>
          <p:nvPr userDrawn="1"/>
        </p:nvSpPr>
        <p:spPr>
          <a:xfrm>
            <a:off x="511145" y="1096174"/>
            <a:ext cx="468000" cy="7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B8D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</a:t>
            </a:r>
          </a:p>
        </p:txBody>
      </p:sp>
      <p:sp>
        <p:nvSpPr>
          <p:cNvPr id="13" name="Segnaposto piè di pagina 20"/>
          <p:cNvSpPr>
            <a:spLocks noGrp="1"/>
          </p:cNvSpPr>
          <p:nvPr>
            <p:ph type="ftr" sz="quarter" idx="14"/>
          </p:nvPr>
        </p:nvSpPr>
        <p:spPr>
          <a:xfrm>
            <a:off x="3240000" y="6338208"/>
            <a:ext cx="4114800" cy="365125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096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iceDinamico+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Fondo_Slid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0000"/>
            <a:ext cx="12192000" cy="666239"/>
          </a:xfrm>
          <a:prstGeom prst="rect">
            <a:avLst/>
          </a:prstGeom>
        </p:spPr>
      </p:pic>
      <p:sp>
        <p:nvSpPr>
          <p:cNvPr id="28" name="Segnaposto immagine 2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5268913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accent4"/>
                </a:solidFill>
              </a:defRPr>
            </a:lvl1pPr>
          </a:lstStyle>
          <a:p>
            <a:r>
              <a:rPr lang="it-IT" dirty="0"/>
              <a:t>Fai clic per inserire un immagine</a:t>
            </a:r>
          </a:p>
        </p:txBody>
      </p:sp>
      <p:sp>
        <p:nvSpPr>
          <p:cNvPr id="14" name="Segnaposto piè di pagina 20"/>
          <p:cNvSpPr>
            <a:spLocks noGrp="1"/>
          </p:cNvSpPr>
          <p:nvPr>
            <p:ph type="ftr" sz="quarter" idx="14"/>
          </p:nvPr>
        </p:nvSpPr>
        <p:spPr>
          <a:xfrm>
            <a:off x="3240000" y="6338208"/>
            <a:ext cx="4114800" cy="365125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2696" y="503984"/>
            <a:ext cx="6046429" cy="5903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it-IT" dirty="0"/>
              <a:t>1. Inserisci il titolo del primo capitolo</a:t>
            </a:r>
          </a:p>
        </p:txBody>
      </p:sp>
      <p:sp>
        <p:nvSpPr>
          <p:cNvPr id="19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592763" y="1256772"/>
            <a:ext cx="6046362" cy="664794"/>
          </a:xfr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Inserisci il sottotitolo del primo capitolo</a:t>
            </a:r>
          </a:p>
        </p:txBody>
      </p:sp>
      <p:sp>
        <p:nvSpPr>
          <p:cNvPr id="20" name="Segnaposto testo 3"/>
          <p:cNvSpPr>
            <a:spLocks noGrp="1"/>
          </p:cNvSpPr>
          <p:nvPr>
            <p:ph type="body" sz="quarter" idx="12" hasCustomPrompt="1"/>
          </p:nvPr>
        </p:nvSpPr>
        <p:spPr>
          <a:xfrm>
            <a:off x="5592763" y="2206875"/>
            <a:ext cx="6046362" cy="1645798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 sz="2000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Fai clic per cambiare il titolo del Capitolo 1</a:t>
            </a:r>
          </a:p>
        </p:txBody>
      </p:sp>
      <p:sp>
        <p:nvSpPr>
          <p:cNvPr id="24" name="Segnaposto numero diapositiva 5"/>
          <p:cNvSpPr txBox="1">
            <a:spLocks/>
          </p:cNvSpPr>
          <p:nvPr userDrawn="1"/>
        </p:nvSpPr>
        <p:spPr>
          <a:xfrm>
            <a:off x="8847047" y="6351438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Immagine 2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133" y="6426850"/>
            <a:ext cx="1980000" cy="214300"/>
          </a:xfrm>
          <a:prstGeom prst="rect">
            <a:avLst/>
          </a:prstGeom>
        </p:spPr>
      </p:pic>
      <p:sp>
        <p:nvSpPr>
          <p:cNvPr id="30" name="Rettangolo 29"/>
          <p:cNvSpPr/>
          <p:nvPr userDrawn="1"/>
        </p:nvSpPr>
        <p:spPr>
          <a:xfrm>
            <a:off x="5592696" y="1101284"/>
            <a:ext cx="468000" cy="7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B8D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1052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52BA-6ADC-42BC-9C2B-412B78ED4B9C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0BA6-4C64-431F-A6F6-184D83DE285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2877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, sotto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Fondo_Slid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0000"/>
            <a:ext cx="12192000" cy="666239"/>
          </a:xfrm>
          <a:prstGeom prst="rect">
            <a:avLst/>
          </a:prstGeom>
        </p:spPr>
      </p:pic>
      <p:sp>
        <p:nvSpPr>
          <p:cNvPr id="13" name="Segnaposto piè di pagina 20"/>
          <p:cNvSpPr>
            <a:spLocks noGrp="1"/>
          </p:cNvSpPr>
          <p:nvPr>
            <p:ph type="ftr" sz="quarter" idx="14"/>
          </p:nvPr>
        </p:nvSpPr>
        <p:spPr>
          <a:xfrm>
            <a:off x="3240000" y="6338208"/>
            <a:ext cx="4114800" cy="365125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16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7" y="503984"/>
            <a:ext cx="9840912" cy="5903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titolo della presentazione</a:t>
            </a:r>
          </a:p>
        </p:txBody>
      </p:sp>
      <p:sp>
        <p:nvSpPr>
          <p:cNvPr id="18" name="Segnaposto testo 27"/>
          <p:cNvSpPr>
            <a:spLocks noGrp="1"/>
          </p:cNvSpPr>
          <p:nvPr>
            <p:ph type="body" sz="quarter" idx="12" hasCustomPrompt="1"/>
          </p:nvPr>
        </p:nvSpPr>
        <p:spPr>
          <a:xfrm>
            <a:off x="504133" y="1254714"/>
            <a:ext cx="9840913" cy="520700"/>
          </a:xfr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sottotitolo della presentazione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503997" y="2098886"/>
            <a:ext cx="11135127" cy="3727079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it-IT" dirty="0"/>
              <a:t>Fai clic per inserire il contenuto testuale</a:t>
            </a:r>
          </a:p>
        </p:txBody>
      </p:sp>
      <p:sp>
        <p:nvSpPr>
          <p:cNvPr id="21" name="Segnaposto numero diapositiva 5"/>
          <p:cNvSpPr txBox="1">
            <a:spLocks/>
          </p:cNvSpPr>
          <p:nvPr userDrawn="1"/>
        </p:nvSpPr>
        <p:spPr>
          <a:xfrm>
            <a:off x="8847047" y="6351438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2" name="Immagine 2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133" y="6426850"/>
            <a:ext cx="1980000" cy="214300"/>
          </a:xfrm>
          <a:prstGeom prst="rect">
            <a:avLst/>
          </a:prstGeom>
        </p:spPr>
      </p:pic>
      <p:sp>
        <p:nvSpPr>
          <p:cNvPr id="27" name="Rettangolo 26"/>
          <p:cNvSpPr/>
          <p:nvPr userDrawn="1"/>
        </p:nvSpPr>
        <p:spPr>
          <a:xfrm>
            <a:off x="511145" y="1096174"/>
            <a:ext cx="468000" cy="7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B8D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381144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(2righe), sotto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Fondo_Slid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0000"/>
            <a:ext cx="12192000" cy="666239"/>
          </a:xfrm>
          <a:prstGeom prst="rect">
            <a:avLst/>
          </a:prstGeom>
        </p:spPr>
      </p:pic>
      <p:sp>
        <p:nvSpPr>
          <p:cNvPr id="12" name="Segnaposto piè di pagina 20"/>
          <p:cNvSpPr>
            <a:spLocks noGrp="1"/>
          </p:cNvSpPr>
          <p:nvPr>
            <p:ph type="ftr" sz="quarter" idx="14"/>
          </p:nvPr>
        </p:nvSpPr>
        <p:spPr>
          <a:xfrm>
            <a:off x="3240000" y="6338208"/>
            <a:ext cx="4114800" cy="365125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16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04134" y="444608"/>
            <a:ext cx="11134990" cy="112165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32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titolo della presentazione</a:t>
            </a:r>
          </a:p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endParaRPr lang="it-IT" dirty="0"/>
          </a:p>
        </p:txBody>
      </p:sp>
      <p:sp>
        <p:nvSpPr>
          <p:cNvPr id="18" name="Segnaposto testo 27"/>
          <p:cNvSpPr>
            <a:spLocks noGrp="1"/>
          </p:cNvSpPr>
          <p:nvPr>
            <p:ph type="body" sz="quarter" idx="12" hasCustomPrompt="1"/>
          </p:nvPr>
        </p:nvSpPr>
        <p:spPr>
          <a:xfrm>
            <a:off x="504133" y="1842542"/>
            <a:ext cx="11134991" cy="520700"/>
          </a:xfr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sottotitolo della presentazione</a:t>
            </a:r>
          </a:p>
        </p:txBody>
      </p:sp>
      <p:sp>
        <p:nvSpPr>
          <p:cNvPr id="14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503997" y="2596176"/>
            <a:ext cx="11135127" cy="3280368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it-IT" dirty="0"/>
              <a:t>Fai clic per inserire il contenuto testuale</a:t>
            </a:r>
          </a:p>
        </p:txBody>
      </p:sp>
      <p:sp>
        <p:nvSpPr>
          <p:cNvPr id="15" name="Segnaposto numero diapositiva 5"/>
          <p:cNvSpPr txBox="1">
            <a:spLocks/>
          </p:cNvSpPr>
          <p:nvPr userDrawn="1"/>
        </p:nvSpPr>
        <p:spPr>
          <a:xfrm>
            <a:off x="8847047" y="6351438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Immagine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133" y="6426850"/>
            <a:ext cx="1980000" cy="214300"/>
          </a:xfrm>
          <a:prstGeom prst="rect">
            <a:avLst/>
          </a:prstGeom>
        </p:spPr>
      </p:pic>
      <p:sp>
        <p:nvSpPr>
          <p:cNvPr id="21" name="Rettangolo 20"/>
          <p:cNvSpPr/>
          <p:nvPr userDrawn="1"/>
        </p:nvSpPr>
        <p:spPr>
          <a:xfrm>
            <a:off x="511145" y="1646639"/>
            <a:ext cx="468000" cy="7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B8D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06516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, sottotitolo e 6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magine 46" descr="Fondo_Slid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0000"/>
            <a:ext cx="12192000" cy="666239"/>
          </a:xfrm>
          <a:prstGeom prst="rect">
            <a:avLst/>
          </a:prstGeom>
        </p:spPr>
      </p:pic>
      <p:sp>
        <p:nvSpPr>
          <p:cNvPr id="52" name="Segnaposto piè di pagina 20"/>
          <p:cNvSpPr>
            <a:spLocks noGrp="1"/>
          </p:cNvSpPr>
          <p:nvPr>
            <p:ph type="ftr" sz="quarter" idx="38"/>
          </p:nvPr>
        </p:nvSpPr>
        <p:spPr>
          <a:xfrm>
            <a:off x="3240000" y="6338208"/>
            <a:ext cx="4114800" cy="365125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16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7" y="503984"/>
            <a:ext cx="11135128" cy="5903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titolo della presentazione</a:t>
            </a:r>
          </a:p>
        </p:txBody>
      </p:sp>
      <p:sp>
        <p:nvSpPr>
          <p:cNvPr id="18" name="Segnaposto testo 27"/>
          <p:cNvSpPr>
            <a:spLocks noGrp="1"/>
          </p:cNvSpPr>
          <p:nvPr>
            <p:ph type="body" sz="quarter" idx="12" hasCustomPrompt="1"/>
          </p:nvPr>
        </p:nvSpPr>
        <p:spPr>
          <a:xfrm>
            <a:off x="504133" y="1254714"/>
            <a:ext cx="11135129" cy="520700"/>
          </a:xfr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sottotitolo della presentazione</a:t>
            </a:r>
          </a:p>
        </p:txBody>
      </p:sp>
      <p:sp>
        <p:nvSpPr>
          <p:cNvPr id="2" name="Rettangolo 1"/>
          <p:cNvSpPr/>
          <p:nvPr userDrawn="1"/>
        </p:nvSpPr>
        <p:spPr>
          <a:xfrm>
            <a:off x="503996" y="2091873"/>
            <a:ext cx="3516353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 userDrawn="1"/>
        </p:nvSpPr>
        <p:spPr>
          <a:xfrm>
            <a:off x="503996" y="4166212"/>
            <a:ext cx="3516353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3" hasCustomPrompt="1"/>
          </p:nvPr>
        </p:nvSpPr>
        <p:spPr>
          <a:xfrm>
            <a:off x="780568" y="2643673"/>
            <a:ext cx="2866858" cy="1112737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28" name="Segnaposto testo 5"/>
          <p:cNvSpPr>
            <a:spLocks noGrp="1"/>
          </p:cNvSpPr>
          <p:nvPr>
            <p:ph type="body" sz="quarter" idx="14" hasCustomPrompt="1"/>
          </p:nvPr>
        </p:nvSpPr>
        <p:spPr>
          <a:xfrm>
            <a:off x="780568" y="2250157"/>
            <a:ext cx="2866858" cy="343754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29" name="Rettangolo 28"/>
          <p:cNvSpPr/>
          <p:nvPr userDrawn="1"/>
        </p:nvSpPr>
        <p:spPr>
          <a:xfrm>
            <a:off x="4296920" y="2091873"/>
            <a:ext cx="3511703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</a:t>
            </a:r>
          </a:p>
        </p:txBody>
      </p:sp>
      <p:sp>
        <p:nvSpPr>
          <p:cNvPr id="30" name="Rettangolo 29"/>
          <p:cNvSpPr/>
          <p:nvPr userDrawn="1"/>
        </p:nvSpPr>
        <p:spPr>
          <a:xfrm>
            <a:off x="4296920" y="4166212"/>
            <a:ext cx="3511703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 userDrawn="1"/>
        </p:nvSpPr>
        <p:spPr>
          <a:xfrm>
            <a:off x="8085193" y="2091873"/>
            <a:ext cx="3511703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/>
          <p:cNvSpPr/>
          <p:nvPr userDrawn="1"/>
        </p:nvSpPr>
        <p:spPr>
          <a:xfrm>
            <a:off x="8085193" y="4166212"/>
            <a:ext cx="3511703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Segnaposto testo 5"/>
          <p:cNvSpPr>
            <a:spLocks noGrp="1"/>
          </p:cNvSpPr>
          <p:nvPr>
            <p:ph type="body" sz="quarter" idx="15" hasCustomPrompt="1"/>
          </p:nvPr>
        </p:nvSpPr>
        <p:spPr>
          <a:xfrm>
            <a:off x="4665194" y="2643673"/>
            <a:ext cx="2866858" cy="1112737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36" name="Segnaposto testo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5194" y="2250157"/>
            <a:ext cx="2866858" cy="343754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38" name="Segnaposto testo 5"/>
          <p:cNvSpPr>
            <a:spLocks noGrp="1"/>
          </p:cNvSpPr>
          <p:nvPr>
            <p:ph type="body" sz="quarter" idx="17" hasCustomPrompt="1"/>
          </p:nvPr>
        </p:nvSpPr>
        <p:spPr>
          <a:xfrm>
            <a:off x="8407615" y="2643673"/>
            <a:ext cx="2866858" cy="1112737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39" name="Segnaposto testo 5"/>
          <p:cNvSpPr>
            <a:spLocks noGrp="1"/>
          </p:cNvSpPr>
          <p:nvPr>
            <p:ph type="body" sz="quarter" idx="18" hasCustomPrompt="1"/>
          </p:nvPr>
        </p:nvSpPr>
        <p:spPr>
          <a:xfrm>
            <a:off x="8407615" y="2250157"/>
            <a:ext cx="2866858" cy="343754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40" name="Segnaposto testo 5"/>
          <p:cNvSpPr>
            <a:spLocks noGrp="1"/>
          </p:cNvSpPr>
          <p:nvPr>
            <p:ph type="body" sz="quarter" idx="19" hasCustomPrompt="1"/>
          </p:nvPr>
        </p:nvSpPr>
        <p:spPr>
          <a:xfrm>
            <a:off x="780568" y="4706498"/>
            <a:ext cx="2866858" cy="1112737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41" name="Segnaposto testo 5"/>
          <p:cNvSpPr>
            <a:spLocks noGrp="1"/>
          </p:cNvSpPr>
          <p:nvPr>
            <p:ph type="body" sz="quarter" idx="20" hasCustomPrompt="1"/>
          </p:nvPr>
        </p:nvSpPr>
        <p:spPr>
          <a:xfrm>
            <a:off x="780568" y="4312982"/>
            <a:ext cx="2866858" cy="343754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42" name="Segnaposto testo 5"/>
          <p:cNvSpPr>
            <a:spLocks noGrp="1"/>
          </p:cNvSpPr>
          <p:nvPr>
            <p:ph type="body" sz="quarter" idx="21" hasCustomPrompt="1"/>
          </p:nvPr>
        </p:nvSpPr>
        <p:spPr>
          <a:xfrm>
            <a:off x="4665194" y="4706498"/>
            <a:ext cx="2866858" cy="1112737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43" name="Segnaposto testo 5"/>
          <p:cNvSpPr>
            <a:spLocks noGrp="1"/>
          </p:cNvSpPr>
          <p:nvPr>
            <p:ph type="body" sz="quarter" idx="22" hasCustomPrompt="1"/>
          </p:nvPr>
        </p:nvSpPr>
        <p:spPr>
          <a:xfrm>
            <a:off x="4665194" y="4312982"/>
            <a:ext cx="2866858" cy="343754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44" name="Segnaposto testo 5"/>
          <p:cNvSpPr>
            <a:spLocks noGrp="1"/>
          </p:cNvSpPr>
          <p:nvPr>
            <p:ph type="body" sz="quarter" idx="23" hasCustomPrompt="1"/>
          </p:nvPr>
        </p:nvSpPr>
        <p:spPr>
          <a:xfrm>
            <a:off x="8407615" y="4706498"/>
            <a:ext cx="2866858" cy="1112737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45" name="Segnaposto testo 5"/>
          <p:cNvSpPr>
            <a:spLocks noGrp="1"/>
          </p:cNvSpPr>
          <p:nvPr>
            <p:ph type="body" sz="quarter" idx="24" hasCustomPrompt="1"/>
          </p:nvPr>
        </p:nvSpPr>
        <p:spPr>
          <a:xfrm>
            <a:off x="8407615" y="4312982"/>
            <a:ext cx="2866858" cy="343754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46" name="Segnaposto immagine 45"/>
          <p:cNvSpPr>
            <a:spLocks noGrp="1"/>
          </p:cNvSpPr>
          <p:nvPr>
            <p:ph type="pic" sz="quarter" idx="25" hasCustomPrompt="1"/>
          </p:nvPr>
        </p:nvSpPr>
        <p:spPr>
          <a:xfrm rot="10800000">
            <a:off x="4104777" y="2519655"/>
            <a:ext cx="90234" cy="76699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/>
              <a:t> </a:t>
            </a:r>
          </a:p>
        </p:txBody>
      </p:sp>
      <p:sp>
        <p:nvSpPr>
          <p:cNvPr id="55" name="Segnaposto immagine 45"/>
          <p:cNvSpPr>
            <a:spLocks noGrp="1"/>
          </p:cNvSpPr>
          <p:nvPr>
            <p:ph type="pic" sz="quarter" idx="32" hasCustomPrompt="1"/>
          </p:nvPr>
        </p:nvSpPr>
        <p:spPr>
          <a:xfrm>
            <a:off x="7910532" y="2519655"/>
            <a:ext cx="90234" cy="76699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/>
              <a:t> </a:t>
            </a:r>
          </a:p>
        </p:txBody>
      </p:sp>
      <p:sp>
        <p:nvSpPr>
          <p:cNvPr id="56" name="Segnaposto immagine 45"/>
          <p:cNvSpPr>
            <a:spLocks noGrp="1"/>
          </p:cNvSpPr>
          <p:nvPr>
            <p:ph type="pic" sz="quarter" idx="33" hasCustomPrompt="1"/>
          </p:nvPr>
        </p:nvSpPr>
        <p:spPr>
          <a:xfrm>
            <a:off x="4104777" y="4651508"/>
            <a:ext cx="90234" cy="76699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/>
              <a:t> </a:t>
            </a:r>
          </a:p>
        </p:txBody>
      </p:sp>
      <p:sp>
        <p:nvSpPr>
          <p:cNvPr id="57" name="Segnaposto immagine 45"/>
          <p:cNvSpPr>
            <a:spLocks noGrp="1"/>
          </p:cNvSpPr>
          <p:nvPr>
            <p:ph type="pic" sz="quarter" idx="34" hasCustomPrompt="1"/>
          </p:nvPr>
        </p:nvSpPr>
        <p:spPr>
          <a:xfrm>
            <a:off x="7906445" y="4651508"/>
            <a:ext cx="90234" cy="76699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/>
              <a:t> </a:t>
            </a:r>
          </a:p>
        </p:txBody>
      </p:sp>
      <p:sp>
        <p:nvSpPr>
          <p:cNvPr id="58" name="Segnaposto immagine 45"/>
          <p:cNvSpPr>
            <a:spLocks noGrp="1"/>
          </p:cNvSpPr>
          <p:nvPr>
            <p:ph type="pic" sz="quarter" idx="35" hasCustomPrompt="1"/>
          </p:nvPr>
        </p:nvSpPr>
        <p:spPr>
          <a:xfrm rot="16200000">
            <a:off x="9795927" y="3646551"/>
            <a:ext cx="90234" cy="76699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/>
              <a:t> </a:t>
            </a:r>
          </a:p>
        </p:txBody>
      </p:sp>
      <p:sp>
        <p:nvSpPr>
          <p:cNvPr id="59" name="Segnaposto immagine 45"/>
          <p:cNvSpPr>
            <a:spLocks noGrp="1"/>
          </p:cNvSpPr>
          <p:nvPr>
            <p:ph type="pic" sz="quarter" idx="36" hasCustomPrompt="1"/>
          </p:nvPr>
        </p:nvSpPr>
        <p:spPr>
          <a:xfrm rot="5400000">
            <a:off x="2055385" y="3646551"/>
            <a:ext cx="90234" cy="76699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/>
              <a:t> </a:t>
            </a:r>
          </a:p>
        </p:txBody>
      </p:sp>
      <p:sp>
        <p:nvSpPr>
          <p:cNvPr id="60" name="Segnaposto immagine 45"/>
          <p:cNvSpPr>
            <a:spLocks noGrp="1"/>
          </p:cNvSpPr>
          <p:nvPr>
            <p:ph type="pic" sz="quarter" idx="37" hasCustomPrompt="1"/>
          </p:nvPr>
        </p:nvSpPr>
        <p:spPr>
          <a:xfrm rot="5400000">
            <a:off x="6026444" y="3646551"/>
            <a:ext cx="90234" cy="76699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/>
              <a:t> </a:t>
            </a:r>
          </a:p>
        </p:txBody>
      </p:sp>
      <p:sp>
        <p:nvSpPr>
          <p:cNvPr id="48" name="Segnaposto numero diapositiva 5"/>
          <p:cNvSpPr txBox="1">
            <a:spLocks/>
          </p:cNvSpPr>
          <p:nvPr userDrawn="1"/>
        </p:nvSpPr>
        <p:spPr>
          <a:xfrm>
            <a:off x="8847047" y="6351438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9" name="Immagine 4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133" y="6426850"/>
            <a:ext cx="1980000" cy="214300"/>
          </a:xfrm>
          <a:prstGeom prst="rect">
            <a:avLst/>
          </a:prstGeom>
        </p:spPr>
      </p:pic>
      <p:sp>
        <p:nvSpPr>
          <p:cNvPr id="50" name="Rettangolo 49"/>
          <p:cNvSpPr/>
          <p:nvPr userDrawn="1"/>
        </p:nvSpPr>
        <p:spPr>
          <a:xfrm>
            <a:off x="511145" y="1096174"/>
            <a:ext cx="468000" cy="7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B8D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923315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sottotitolo e 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 descr="Fondo_Slid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0000"/>
            <a:ext cx="12192000" cy="666239"/>
          </a:xfrm>
          <a:prstGeom prst="rect">
            <a:avLst/>
          </a:prstGeom>
        </p:spPr>
      </p:pic>
      <p:sp>
        <p:nvSpPr>
          <p:cNvPr id="34" name="Segnaposto piè di pagina 20"/>
          <p:cNvSpPr>
            <a:spLocks noGrp="1"/>
          </p:cNvSpPr>
          <p:nvPr>
            <p:ph type="ftr" sz="quarter" idx="38"/>
          </p:nvPr>
        </p:nvSpPr>
        <p:spPr>
          <a:xfrm>
            <a:off x="3240000" y="6338208"/>
            <a:ext cx="4114800" cy="365125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16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7" y="503984"/>
            <a:ext cx="11135128" cy="5903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titolo della presentazione</a:t>
            </a:r>
          </a:p>
        </p:txBody>
      </p:sp>
      <p:sp>
        <p:nvSpPr>
          <p:cNvPr id="18" name="Segnaposto testo 27"/>
          <p:cNvSpPr>
            <a:spLocks noGrp="1"/>
          </p:cNvSpPr>
          <p:nvPr>
            <p:ph type="body" sz="quarter" idx="12" hasCustomPrompt="1"/>
          </p:nvPr>
        </p:nvSpPr>
        <p:spPr>
          <a:xfrm>
            <a:off x="504133" y="1254714"/>
            <a:ext cx="11135129" cy="520700"/>
          </a:xfr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sottotitolo della presentazione</a:t>
            </a:r>
          </a:p>
        </p:txBody>
      </p:sp>
      <p:sp>
        <p:nvSpPr>
          <p:cNvPr id="2" name="Rettangolo 1"/>
          <p:cNvSpPr/>
          <p:nvPr userDrawn="1"/>
        </p:nvSpPr>
        <p:spPr>
          <a:xfrm>
            <a:off x="503996" y="2091873"/>
            <a:ext cx="5359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 userDrawn="1"/>
        </p:nvSpPr>
        <p:spPr>
          <a:xfrm>
            <a:off x="503996" y="4166212"/>
            <a:ext cx="5359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3" hasCustomPrompt="1"/>
          </p:nvPr>
        </p:nvSpPr>
        <p:spPr>
          <a:xfrm>
            <a:off x="780567" y="2643673"/>
            <a:ext cx="4811579" cy="1112737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28" name="Segnaposto testo 5"/>
          <p:cNvSpPr>
            <a:spLocks noGrp="1"/>
          </p:cNvSpPr>
          <p:nvPr>
            <p:ph type="body" sz="quarter" idx="14" hasCustomPrompt="1"/>
          </p:nvPr>
        </p:nvSpPr>
        <p:spPr>
          <a:xfrm>
            <a:off x="780567" y="2250157"/>
            <a:ext cx="4811579" cy="343754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29" name="Rettangolo 28"/>
          <p:cNvSpPr/>
          <p:nvPr userDrawn="1"/>
        </p:nvSpPr>
        <p:spPr>
          <a:xfrm>
            <a:off x="6139568" y="2091873"/>
            <a:ext cx="5499557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</a:t>
            </a:r>
          </a:p>
        </p:txBody>
      </p:sp>
      <p:sp>
        <p:nvSpPr>
          <p:cNvPr id="30" name="Rettangolo 29"/>
          <p:cNvSpPr/>
          <p:nvPr userDrawn="1"/>
        </p:nvSpPr>
        <p:spPr>
          <a:xfrm>
            <a:off x="6139568" y="4166212"/>
            <a:ext cx="5499557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Segnaposto testo 5"/>
          <p:cNvSpPr>
            <a:spLocks noGrp="1"/>
          </p:cNvSpPr>
          <p:nvPr>
            <p:ph type="body" sz="quarter" idx="15" hasCustomPrompt="1"/>
          </p:nvPr>
        </p:nvSpPr>
        <p:spPr>
          <a:xfrm>
            <a:off x="6407020" y="2643673"/>
            <a:ext cx="4955534" cy="1112737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36" name="Segnaposto testo 5"/>
          <p:cNvSpPr>
            <a:spLocks noGrp="1"/>
          </p:cNvSpPr>
          <p:nvPr>
            <p:ph type="body" sz="quarter" idx="16" hasCustomPrompt="1"/>
          </p:nvPr>
        </p:nvSpPr>
        <p:spPr>
          <a:xfrm>
            <a:off x="6407020" y="2250157"/>
            <a:ext cx="4955534" cy="343754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40" name="Segnaposto testo 5"/>
          <p:cNvSpPr>
            <a:spLocks noGrp="1"/>
          </p:cNvSpPr>
          <p:nvPr>
            <p:ph type="body" sz="quarter" idx="19" hasCustomPrompt="1"/>
          </p:nvPr>
        </p:nvSpPr>
        <p:spPr>
          <a:xfrm>
            <a:off x="780567" y="4706498"/>
            <a:ext cx="4811579" cy="1112737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41" name="Segnaposto testo 5"/>
          <p:cNvSpPr>
            <a:spLocks noGrp="1"/>
          </p:cNvSpPr>
          <p:nvPr>
            <p:ph type="body" sz="quarter" idx="20" hasCustomPrompt="1"/>
          </p:nvPr>
        </p:nvSpPr>
        <p:spPr>
          <a:xfrm>
            <a:off x="780567" y="4312982"/>
            <a:ext cx="4811579" cy="343754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42" name="Segnaposto testo 5"/>
          <p:cNvSpPr>
            <a:spLocks noGrp="1"/>
          </p:cNvSpPr>
          <p:nvPr>
            <p:ph type="body" sz="quarter" idx="21" hasCustomPrompt="1"/>
          </p:nvPr>
        </p:nvSpPr>
        <p:spPr>
          <a:xfrm>
            <a:off x="6407020" y="4706498"/>
            <a:ext cx="4955534" cy="1112737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43" name="Segnaposto testo 5"/>
          <p:cNvSpPr>
            <a:spLocks noGrp="1"/>
          </p:cNvSpPr>
          <p:nvPr>
            <p:ph type="body" sz="quarter" idx="22" hasCustomPrompt="1"/>
          </p:nvPr>
        </p:nvSpPr>
        <p:spPr>
          <a:xfrm>
            <a:off x="6407020" y="4312982"/>
            <a:ext cx="4955534" cy="343754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46" name="Segnaposto immagine 45"/>
          <p:cNvSpPr>
            <a:spLocks noGrp="1"/>
          </p:cNvSpPr>
          <p:nvPr>
            <p:ph type="pic" sz="quarter" idx="25" hasCustomPrompt="1"/>
          </p:nvPr>
        </p:nvSpPr>
        <p:spPr>
          <a:xfrm rot="10800000">
            <a:off x="5958231" y="2608378"/>
            <a:ext cx="90234" cy="76699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/>
              <a:t> </a:t>
            </a:r>
          </a:p>
        </p:txBody>
      </p:sp>
      <p:sp>
        <p:nvSpPr>
          <p:cNvPr id="56" name="Segnaposto immagine 45"/>
          <p:cNvSpPr>
            <a:spLocks noGrp="1"/>
          </p:cNvSpPr>
          <p:nvPr>
            <p:ph type="pic" sz="quarter" idx="33" hasCustomPrompt="1"/>
          </p:nvPr>
        </p:nvSpPr>
        <p:spPr>
          <a:xfrm>
            <a:off x="5958231" y="4682717"/>
            <a:ext cx="90234" cy="76699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/>
              <a:t> </a:t>
            </a:r>
          </a:p>
        </p:txBody>
      </p:sp>
      <p:sp>
        <p:nvSpPr>
          <p:cNvPr id="59" name="Segnaposto immagine 45"/>
          <p:cNvSpPr>
            <a:spLocks noGrp="1"/>
          </p:cNvSpPr>
          <p:nvPr>
            <p:ph type="pic" sz="quarter" idx="36" hasCustomPrompt="1"/>
          </p:nvPr>
        </p:nvSpPr>
        <p:spPr>
          <a:xfrm rot="5400000">
            <a:off x="3138379" y="3646551"/>
            <a:ext cx="90234" cy="76699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/>
              <a:t> </a:t>
            </a:r>
          </a:p>
        </p:txBody>
      </p:sp>
      <p:sp>
        <p:nvSpPr>
          <p:cNvPr id="60" name="Segnaposto immagine 45"/>
          <p:cNvSpPr>
            <a:spLocks noGrp="1"/>
          </p:cNvSpPr>
          <p:nvPr>
            <p:ph type="pic" sz="quarter" idx="37" hasCustomPrompt="1"/>
          </p:nvPr>
        </p:nvSpPr>
        <p:spPr>
          <a:xfrm rot="5400000">
            <a:off x="8844229" y="3646551"/>
            <a:ext cx="90234" cy="76699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/>
              <a:t> </a:t>
            </a:r>
          </a:p>
        </p:txBody>
      </p:sp>
      <p:sp>
        <p:nvSpPr>
          <p:cNvPr id="26" name="Segnaposto numero diapositiva 5"/>
          <p:cNvSpPr txBox="1">
            <a:spLocks/>
          </p:cNvSpPr>
          <p:nvPr userDrawn="1"/>
        </p:nvSpPr>
        <p:spPr>
          <a:xfrm>
            <a:off x="8847047" y="6351438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7" name="Immagine 2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133" y="6426850"/>
            <a:ext cx="1980000" cy="214300"/>
          </a:xfrm>
          <a:prstGeom prst="rect">
            <a:avLst/>
          </a:prstGeom>
        </p:spPr>
      </p:pic>
      <p:sp>
        <p:nvSpPr>
          <p:cNvPr id="31" name="Rettangolo 30"/>
          <p:cNvSpPr/>
          <p:nvPr userDrawn="1"/>
        </p:nvSpPr>
        <p:spPr>
          <a:xfrm>
            <a:off x="511145" y="1096174"/>
            <a:ext cx="468000" cy="7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B8D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188193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olo, sottotitolo e 3box (alternat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magine 22" descr="Fondo_Slid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0000"/>
            <a:ext cx="12192000" cy="666239"/>
          </a:xfrm>
          <a:prstGeom prst="rect">
            <a:avLst/>
          </a:prstGeom>
        </p:spPr>
      </p:pic>
      <p:sp>
        <p:nvSpPr>
          <p:cNvPr id="30" name="Segnaposto piè di pagina 20"/>
          <p:cNvSpPr>
            <a:spLocks noGrp="1"/>
          </p:cNvSpPr>
          <p:nvPr>
            <p:ph type="ftr" sz="quarter" idx="38"/>
          </p:nvPr>
        </p:nvSpPr>
        <p:spPr>
          <a:xfrm>
            <a:off x="3240000" y="6338208"/>
            <a:ext cx="4114800" cy="365125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48" name="Rettangolo 47"/>
          <p:cNvSpPr/>
          <p:nvPr userDrawn="1"/>
        </p:nvSpPr>
        <p:spPr>
          <a:xfrm>
            <a:off x="8122772" y="2079432"/>
            <a:ext cx="3516353" cy="3874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Segnaposto testo 5"/>
          <p:cNvSpPr>
            <a:spLocks noGrp="1"/>
          </p:cNvSpPr>
          <p:nvPr>
            <p:ph type="body" sz="quarter" idx="33" hasCustomPrompt="1"/>
          </p:nvPr>
        </p:nvSpPr>
        <p:spPr>
          <a:xfrm>
            <a:off x="8449844" y="3343790"/>
            <a:ext cx="2866858" cy="2410087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47" name="Rettangolo 46"/>
          <p:cNvSpPr/>
          <p:nvPr userDrawn="1"/>
        </p:nvSpPr>
        <p:spPr>
          <a:xfrm>
            <a:off x="4294594" y="2079432"/>
            <a:ext cx="3516353" cy="3874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Segnaposto testo 5"/>
          <p:cNvSpPr>
            <a:spLocks noGrp="1"/>
          </p:cNvSpPr>
          <p:nvPr>
            <p:ph type="body" sz="quarter" idx="34" hasCustomPrompt="1"/>
          </p:nvPr>
        </p:nvSpPr>
        <p:spPr>
          <a:xfrm>
            <a:off x="8449844" y="2950275"/>
            <a:ext cx="2866858" cy="343754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53" name="Segnaposto immagine 3"/>
          <p:cNvSpPr>
            <a:spLocks noGrp="1"/>
          </p:cNvSpPr>
          <p:nvPr>
            <p:ph type="pic" sz="quarter" idx="37" hasCustomPrompt="1"/>
          </p:nvPr>
        </p:nvSpPr>
        <p:spPr>
          <a:xfrm>
            <a:off x="9628949" y="2256876"/>
            <a:ext cx="503999" cy="503999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it-IT"/>
              <a:t>Icon</a:t>
            </a:r>
            <a:endParaRPr lang="it-IT" dirty="0"/>
          </a:p>
        </p:txBody>
      </p:sp>
      <p:sp>
        <p:nvSpPr>
          <p:cNvPr id="16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7" y="503984"/>
            <a:ext cx="11135128" cy="5903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titolo della presentazione</a:t>
            </a:r>
          </a:p>
        </p:txBody>
      </p:sp>
      <p:sp>
        <p:nvSpPr>
          <p:cNvPr id="18" name="Segnaposto testo 27"/>
          <p:cNvSpPr>
            <a:spLocks noGrp="1"/>
          </p:cNvSpPr>
          <p:nvPr>
            <p:ph type="body" sz="quarter" idx="12" hasCustomPrompt="1"/>
          </p:nvPr>
        </p:nvSpPr>
        <p:spPr>
          <a:xfrm>
            <a:off x="504133" y="1254714"/>
            <a:ext cx="11135129" cy="520700"/>
          </a:xfr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sottotitolo della presentazione</a:t>
            </a:r>
          </a:p>
        </p:txBody>
      </p:sp>
      <p:sp>
        <p:nvSpPr>
          <p:cNvPr id="2" name="Rettangolo 1"/>
          <p:cNvSpPr/>
          <p:nvPr userDrawn="1"/>
        </p:nvSpPr>
        <p:spPr>
          <a:xfrm>
            <a:off x="503997" y="2079432"/>
            <a:ext cx="3516353" cy="3874339"/>
          </a:xfrm>
          <a:prstGeom prst="rect">
            <a:avLst/>
          </a:prstGeom>
          <a:solidFill>
            <a:srgbClr val="2D3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3" hasCustomPrompt="1"/>
          </p:nvPr>
        </p:nvSpPr>
        <p:spPr>
          <a:xfrm>
            <a:off x="780568" y="3343790"/>
            <a:ext cx="2866858" cy="2410087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28" name="Segnaposto testo 5"/>
          <p:cNvSpPr>
            <a:spLocks noGrp="1"/>
          </p:cNvSpPr>
          <p:nvPr>
            <p:ph type="body" sz="quarter" idx="14" hasCustomPrompt="1"/>
          </p:nvPr>
        </p:nvSpPr>
        <p:spPr>
          <a:xfrm>
            <a:off x="780568" y="2950275"/>
            <a:ext cx="2866858" cy="343754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35" name="Segnaposto testo 5"/>
          <p:cNvSpPr>
            <a:spLocks noGrp="1"/>
          </p:cNvSpPr>
          <p:nvPr>
            <p:ph type="body" sz="quarter" idx="15" hasCustomPrompt="1"/>
          </p:nvPr>
        </p:nvSpPr>
        <p:spPr>
          <a:xfrm>
            <a:off x="4619341" y="3343790"/>
            <a:ext cx="2866858" cy="2410087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36" name="Segnaposto testo 5"/>
          <p:cNvSpPr>
            <a:spLocks noGrp="1"/>
          </p:cNvSpPr>
          <p:nvPr>
            <p:ph type="body" sz="quarter" idx="16" hasCustomPrompt="1"/>
          </p:nvPr>
        </p:nvSpPr>
        <p:spPr>
          <a:xfrm>
            <a:off x="4619341" y="2950275"/>
            <a:ext cx="2866858" cy="343754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46" name="Segnaposto immagine 45"/>
          <p:cNvSpPr>
            <a:spLocks noGrp="1"/>
          </p:cNvSpPr>
          <p:nvPr>
            <p:ph type="pic" sz="quarter" idx="25" hasCustomPrompt="1"/>
          </p:nvPr>
        </p:nvSpPr>
        <p:spPr>
          <a:xfrm rot="10800000">
            <a:off x="4104777" y="3633106"/>
            <a:ext cx="90234" cy="76699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/>
              <a:t> </a:t>
            </a:r>
          </a:p>
        </p:txBody>
      </p:sp>
      <p:sp>
        <p:nvSpPr>
          <p:cNvPr id="55" name="Segnaposto immagine 45"/>
          <p:cNvSpPr>
            <a:spLocks noGrp="1"/>
          </p:cNvSpPr>
          <p:nvPr>
            <p:ph type="pic" sz="quarter" idx="32" hasCustomPrompt="1"/>
          </p:nvPr>
        </p:nvSpPr>
        <p:spPr>
          <a:xfrm>
            <a:off x="7900628" y="3633106"/>
            <a:ext cx="90234" cy="76699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/>
              <a:t> </a:t>
            </a:r>
          </a:p>
        </p:txBody>
      </p:sp>
      <p:sp>
        <p:nvSpPr>
          <p:cNvPr id="4" name="Segnaposto immagine 3"/>
          <p:cNvSpPr>
            <a:spLocks noGrp="1"/>
          </p:cNvSpPr>
          <p:nvPr>
            <p:ph type="pic" sz="quarter" idx="35" hasCustomPrompt="1"/>
          </p:nvPr>
        </p:nvSpPr>
        <p:spPr>
          <a:xfrm>
            <a:off x="2010173" y="2256876"/>
            <a:ext cx="503999" cy="503999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it-IT" dirty="0" err="1"/>
              <a:t>Icon</a:t>
            </a:r>
            <a:endParaRPr lang="it-IT" dirty="0"/>
          </a:p>
        </p:txBody>
      </p:sp>
      <p:sp>
        <p:nvSpPr>
          <p:cNvPr id="52" name="Segnaposto immagine 3"/>
          <p:cNvSpPr>
            <a:spLocks noGrp="1"/>
          </p:cNvSpPr>
          <p:nvPr>
            <p:ph type="pic" sz="quarter" idx="36" hasCustomPrompt="1"/>
          </p:nvPr>
        </p:nvSpPr>
        <p:spPr>
          <a:xfrm>
            <a:off x="5800771" y="2256876"/>
            <a:ext cx="503999" cy="503999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it-IT"/>
              <a:t>Icon</a:t>
            </a:r>
            <a:endParaRPr lang="it-IT" dirty="0"/>
          </a:p>
        </p:txBody>
      </p:sp>
      <p:sp>
        <p:nvSpPr>
          <p:cNvPr id="24" name="Segnaposto numero diapositiva 5"/>
          <p:cNvSpPr txBox="1">
            <a:spLocks/>
          </p:cNvSpPr>
          <p:nvPr userDrawn="1"/>
        </p:nvSpPr>
        <p:spPr>
          <a:xfrm>
            <a:off x="8847047" y="6351438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Immagine 2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133" y="6426850"/>
            <a:ext cx="1980000" cy="214300"/>
          </a:xfrm>
          <a:prstGeom prst="rect">
            <a:avLst/>
          </a:prstGeom>
        </p:spPr>
      </p:pic>
      <p:sp>
        <p:nvSpPr>
          <p:cNvPr id="26" name="Rettangolo 25"/>
          <p:cNvSpPr/>
          <p:nvPr userDrawn="1"/>
        </p:nvSpPr>
        <p:spPr>
          <a:xfrm>
            <a:off x="511145" y="1096174"/>
            <a:ext cx="468000" cy="7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B8D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642738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, sottotitolo e 3box (alternat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magine 22" descr="Fondo_Slid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0000"/>
            <a:ext cx="12192000" cy="666239"/>
          </a:xfrm>
          <a:prstGeom prst="rect">
            <a:avLst/>
          </a:prstGeom>
        </p:spPr>
      </p:pic>
      <p:sp>
        <p:nvSpPr>
          <p:cNvPr id="29" name="Segnaposto piè di pagina 20"/>
          <p:cNvSpPr>
            <a:spLocks noGrp="1"/>
          </p:cNvSpPr>
          <p:nvPr>
            <p:ph type="ftr" sz="quarter" idx="14"/>
          </p:nvPr>
        </p:nvSpPr>
        <p:spPr>
          <a:xfrm>
            <a:off x="3240000" y="6338208"/>
            <a:ext cx="4114800" cy="365125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48" name="Rettangolo 47"/>
          <p:cNvSpPr/>
          <p:nvPr userDrawn="1"/>
        </p:nvSpPr>
        <p:spPr>
          <a:xfrm>
            <a:off x="8122772" y="2079432"/>
            <a:ext cx="3516353" cy="3874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Segnaposto testo 5"/>
          <p:cNvSpPr>
            <a:spLocks noGrp="1"/>
          </p:cNvSpPr>
          <p:nvPr>
            <p:ph type="body" sz="quarter" idx="33" hasCustomPrompt="1"/>
          </p:nvPr>
        </p:nvSpPr>
        <p:spPr>
          <a:xfrm>
            <a:off x="8449844" y="3343790"/>
            <a:ext cx="2866858" cy="2410087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47" name="Rettangolo 46"/>
          <p:cNvSpPr/>
          <p:nvPr userDrawn="1"/>
        </p:nvSpPr>
        <p:spPr>
          <a:xfrm>
            <a:off x="4294594" y="2079432"/>
            <a:ext cx="3516353" cy="3874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Segnaposto testo 5"/>
          <p:cNvSpPr>
            <a:spLocks noGrp="1"/>
          </p:cNvSpPr>
          <p:nvPr>
            <p:ph type="body" sz="quarter" idx="34" hasCustomPrompt="1"/>
          </p:nvPr>
        </p:nvSpPr>
        <p:spPr>
          <a:xfrm>
            <a:off x="8449844" y="2950275"/>
            <a:ext cx="2866858" cy="343754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53" name="Segnaposto immagine 3"/>
          <p:cNvSpPr>
            <a:spLocks noGrp="1"/>
          </p:cNvSpPr>
          <p:nvPr>
            <p:ph type="pic" sz="quarter" idx="37" hasCustomPrompt="1"/>
          </p:nvPr>
        </p:nvSpPr>
        <p:spPr>
          <a:xfrm>
            <a:off x="9628949" y="2256876"/>
            <a:ext cx="503999" cy="503999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it-IT"/>
              <a:t>Icon</a:t>
            </a:r>
            <a:endParaRPr lang="it-IT" dirty="0"/>
          </a:p>
        </p:txBody>
      </p:sp>
      <p:sp>
        <p:nvSpPr>
          <p:cNvPr id="16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7" y="503984"/>
            <a:ext cx="11135128" cy="5903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titolo della presentazione</a:t>
            </a:r>
          </a:p>
        </p:txBody>
      </p:sp>
      <p:sp>
        <p:nvSpPr>
          <p:cNvPr id="18" name="Segnaposto testo 27"/>
          <p:cNvSpPr>
            <a:spLocks noGrp="1"/>
          </p:cNvSpPr>
          <p:nvPr>
            <p:ph type="body" sz="quarter" idx="12" hasCustomPrompt="1"/>
          </p:nvPr>
        </p:nvSpPr>
        <p:spPr>
          <a:xfrm>
            <a:off x="504133" y="1254714"/>
            <a:ext cx="11135129" cy="520700"/>
          </a:xfr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sottotitolo della presentazione</a:t>
            </a:r>
          </a:p>
        </p:txBody>
      </p:sp>
      <p:sp>
        <p:nvSpPr>
          <p:cNvPr id="35" name="Segnaposto testo 5"/>
          <p:cNvSpPr>
            <a:spLocks noGrp="1"/>
          </p:cNvSpPr>
          <p:nvPr>
            <p:ph type="body" sz="quarter" idx="15" hasCustomPrompt="1"/>
          </p:nvPr>
        </p:nvSpPr>
        <p:spPr>
          <a:xfrm>
            <a:off x="4619341" y="3343790"/>
            <a:ext cx="2866858" cy="2410087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36" name="Segnaposto testo 5"/>
          <p:cNvSpPr>
            <a:spLocks noGrp="1"/>
          </p:cNvSpPr>
          <p:nvPr>
            <p:ph type="body" sz="quarter" idx="16" hasCustomPrompt="1"/>
          </p:nvPr>
        </p:nvSpPr>
        <p:spPr>
          <a:xfrm>
            <a:off x="4619341" y="2950275"/>
            <a:ext cx="2866858" cy="343754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46" name="Segnaposto immagine 45"/>
          <p:cNvSpPr>
            <a:spLocks noGrp="1"/>
          </p:cNvSpPr>
          <p:nvPr>
            <p:ph type="pic" sz="quarter" idx="25" hasCustomPrompt="1"/>
          </p:nvPr>
        </p:nvSpPr>
        <p:spPr>
          <a:xfrm rot="10800000">
            <a:off x="4104777" y="3633106"/>
            <a:ext cx="90234" cy="76699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/>
              <a:t> </a:t>
            </a:r>
          </a:p>
        </p:txBody>
      </p:sp>
      <p:sp>
        <p:nvSpPr>
          <p:cNvPr id="55" name="Segnaposto immagine 45"/>
          <p:cNvSpPr>
            <a:spLocks noGrp="1"/>
          </p:cNvSpPr>
          <p:nvPr>
            <p:ph type="pic" sz="quarter" idx="32" hasCustomPrompt="1"/>
          </p:nvPr>
        </p:nvSpPr>
        <p:spPr>
          <a:xfrm>
            <a:off x="7910532" y="3633106"/>
            <a:ext cx="90234" cy="76699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/>
              <a:t> </a:t>
            </a:r>
          </a:p>
        </p:txBody>
      </p:sp>
      <p:sp>
        <p:nvSpPr>
          <p:cNvPr id="52" name="Segnaposto immagine 3"/>
          <p:cNvSpPr>
            <a:spLocks noGrp="1"/>
          </p:cNvSpPr>
          <p:nvPr>
            <p:ph type="pic" sz="quarter" idx="36" hasCustomPrompt="1"/>
          </p:nvPr>
        </p:nvSpPr>
        <p:spPr>
          <a:xfrm>
            <a:off x="5800771" y="2256876"/>
            <a:ext cx="503999" cy="503999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it-IT"/>
              <a:t>Icon</a:t>
            </a:r>
            <a:endParaRPr lang="it-IT" dirty="0"/>
          </a:p>
        </p:txBody>
      </p:sp>
      <p:sp>
        <p:nvSpPr>
          <p:cNvPr id="24" name="Segnaposto numero diapositiva 5"/>
          <p:cNvSpPr txBox="1">
            <a:spLocks/>
          </p:cNvSpPr>
          <p:nvPr userDrawn="1"/>
        </p:nvSpPr>
        <p:spPr>
          <a:xfrm>
            <a:off x="8847047" y="6351438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Immagine 2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133" y="6426850"/>
            <a:ext cx="1980000" cy="214300"/>
          </a:xfrm>
          <a:prstGeom prst="rect">
            <a:avLst/>
          </a:prstGeom>
        </p:spPr>
      </p:pic>
      <p:sp>
        <p:nvSpPr>
          <p:cNvPr id="26" name="Rettangolo 25"/>
          <p:cNvSpPr/>
          <p:nvPr userDrawn="1"/>
        </p:nvSpPr>
        <p:spPr>
          <a:xfrm>
            <a:off x="511145" y="1096174"/>
            <a:ext cx="468000" cy="7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B8D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</a:t>
            </a:r>
          </a:p>
        </p:txBody>
      </p:sp>
      <p:sp>
        <p:nvSpPr>
          <p:cNvPr id="32" name="Rettangolo 31"/>
          <p:cNvSpPr/>
          <p:nvPr userDrawn="1"/>
        </p:nvSpPr>
        <p:spPr>
          <a:xfrm>
            <a:off x="503995" y="2079432"/>
            <a:ext cx="3516353" cy="3874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Segnaposto testo 5"/>
          <p:cNvSpPr>
            <a:spLocks noGrp="1"/>
          </p:cNvSpPr>
          <p:nvPr>
            <p:ph type="body" sz="quarter" idx="39" hasCustomPrompt="1"/>
          </p:nvPr>
        </p:nvSpPr>
        <p:spPr>
          <a:xfrm>
            <a:off x="828742" y="3343790"/>
            <a:ext cx="2866858" cy="2410087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34" name="Segnaposto testo 5"/>
          <p:cNvSpPr>
            <a:spLocks noGrp="1"/>
          </p:cNvSpPr>
          <p:nvPr>
            <p:ph type="body" sz="quarter" idx="40" hasCustomPrompt="1"/>
          </p:nvPr>
        </p:nvSpPr>
        <p:spPr>
          <a:xfrm>
            <a:off x="828742" y="2950275"/>
            <a:ext cx="2866858" cy="343754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37" name="Segnaposto immagine 3"/>
          <p:cNvSpPr>
            <a:spLocks noGrp="1"/>
          </p:cNvSpPr>
          <p:nvPr>
            <p:ph type="pic" sz="quarter" idx="41" hasCustomPrompt="1"/>
          </p:nvPr>
        </p:nvSpPr>
        <p:spPr>
          <a:xfrm>
            <a:off x="2010172" y="2256876"/>
            <a:ext cx="503999" cy="503999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it-IT"/>
              <a:t>Icon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4741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olo, sottotitolo e 3box (alternat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magine 22" descr="Fondo_Slid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0000"/>
            <a:ext cx="12192000" cy="666239"/>
          </a:xfrm>
          <a:prstGeom prst="rect">
            <a:avLst/>
          </a:prstGeom>
        </p:spPr>
      </p:pic>
      <p:sp>
        <p:nvSpPr>
          <p:cNvPr id="30" name="Segnaposto piè di pagina 20"/>
          <p:cNvSpPr>
            <a:spLocks noGrp="1"/>
          </p:cNvSpPr>
          <p:nvPr>
            <p:ph type="ftr" sz="quarter" idx="42"/>
          </p:nvPr>
        </p:nvSpPr>
        <p:spPr>
          <a:xfrm>
            <a:off x="3240000" y="6338208"/>
            <a:ext cx="4114800" cy="365125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47" name="Rettangolo 46"/>
          <p:cNvSpPr/>
          <p:nvPr userDrawn="1"/>
        </p:nvSpPr>
        <p:spPr>
          <a:xfrm>
            <a:off x="4294594" y="2079432"/>
            <a:ext cx="3516353" cy="3874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7" y="503984"/>
            <a:ext cx="11135128" cy="5903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titolo della presentazione</a:t>
            </a:r>
          </a:p>
        </p:txBody>
      </p:sp>
      <p:sp>
        <p:nvSpPr>
          <p:cNvPr id="18" name="Segnaposto testo 27"/>
          <p:cNvSpPr>
            <a:spLocks noGrp="1"/>
          </p:cNvSpPr>
          <p:nvPr>
            <p:ph type="body" sz="quarter" idx="12" hasCustomPrompt="1"/>
          </p:nvPr>
        </p:nvSpPr>
        <p:spPr>
          <a:xfrm>
            <a:off x="504133" y="1254714"/>
            <a:ext cx="11135129" cy="520700"/>
          </a:xfr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sottotitolo della presentazione</a:t>
            </a:r>
          </a:p>
        </p:txBody>
      </p:sp>
      <p:sp>
        <p:nvSpPr>
          <p:cNvPr id="2" name="Rettangolo 1"/>
          <p:cNvSpPr/>
          <p:nvPr userDrawn="1"/>
        </p:nvSpPr>
        <p:spPr>
          <a:xfrm>
            <a:off x="503997" y="2079432"/>
            <a:ext cx="3516353" cy="3874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3" hasCustomPrompt="1"/>
          </p:nvPr>
        </p:nvSpPr>
        <p:spPr>
          <a:xfrm>
            <a:off x="780568" y="3343790"/>
            <a:ext cx="2866858" cy="2410087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28" name="Segnaposto testo 5"/>
          <p:cNvSpPr>
            <a:spLocks noGrp="1"/>
          </p:cNvSpPr>
          <p:nvPr>
            <p:ph type="body" sz="quarter" idx="14" hasCustomPrompt="1"/>
          </p:nvPr>
        </p:nvSpPr>
        <p:spPr>
          <a:xfrm>
            <a:off x="780568" y="2950275"/>
            <a:ext cx="2866858" cy="343754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35" name="Segnaposto testo 5"/>
          <p:cNvSpPr>
            <a:spLocks noGrp="1"/>
          </p:cNvSpPr>
          <p:nvPr>
            <p:ph type="body" sz="quarter" idx="15" hasCustomPrompt="1"/>
          </p:nvPr>
        </p:nvSpPr>
        <p:spPr>
          <a:xfrm>
            <a:off x="4619341" y="3343790"/>
            <a:ext cx="2866858" cy="2410087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36" name="Segnaposto testo 5"/>
          <p:cNvSpPr>
            <a:spLocks noGrp="1"/>
          </p:cNvSpPr>
          <p:nvPr>
            <p:ph type="body" sz="quarter" idx="16" hasCustomPrompt="1"/>
          </p:nvPr>
        </p:nvSpPr>
        <p:spPr>
          <a:xfrm>
            <a:off x="4619341" y="2950275"/>
            <a:ext cx="2866858" cy="343754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46" name="Segnaposto immagine 45"/>
          <p:cNvSpPr>
            <a:spLocks noGrp="1"/>
          </p:cNvSpPr>
          <p:nvPr>
            <p:ph type="pic" sz="quarter" idx="25" hasCustomPrompt="1"/>
          </p:nvPr>
        </p:nvSpPr>
        <p:spPr>
          <a:xfrm rot="10800000">
            <a:off x="4104777" y="3633106"/>
            <a:ext cx="90234" cy="76699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/>
              <a:t> </a:t>
            </a:r>
          </a:p>
        </p:txBody>
      </p:sp>
      <p:sp>
        <p:nvSpPr>
          <p:cNvPr id="55" name="Segnaposto immagine 45"/>
          <p:cNvSpPr>
            <a:spLocks noGrp="1"/>
          </p:cNvSpPr>
          <p:nvPr>
            <p:ph type="pic" sz="quarter" idx="32" hasCustomPrompt="1"/>
          </p:nvPr>
        </p:nvSpPr>
        <p:spPr>
          <a:xfrm>
            <a:off x="7910532" y="3633106"/>
            <a:ext cx="90234" cy="76699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/>
              <a:t> </a:t>
            </a:r>
          </a:p>
        </p:txBody>
      </p:sp>
      <p:sp>
        <p:nvSpPr>
          <p:cNvPr id="4" name="Segnaposto immagine 3"/>
          <p:cNvSpPr>
            <a:spLocks noGrp="1"/>
          </p:cNvSpPr>
          <p:nvPr>
            <p:ph type="pic" sz="quarter" idx="35" hasCustomPrompt="1"/>
          </p:nvPr>
        </p:nvSpPr>
        <p:spPr>
          <a:xfrm>
            <a:off x="2010173" y="2256876"/>
            <a:ext cx="503999" cy="503999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it-IT" dirty="0" err="1"/>
              <a:t>Icon</a:t>
            </a:r>
            <a:endParaRPr lang="it-IT" dirty="0"/>
          </a:p>
        </p:txBody>
      </p:sp>
      <p:sp>
        <p:nvSpPr>
          <p:cNvPr id="52" name="Segnaposto immagine 3"/>
          <p:cNvSpPr>
            <a:spLocks noGrp="1"/>
          </p:cNvSpPr>
          <p:nvPr>
            <p:ph type="pic" sz="quarter" idx="36" hasCustomPrompt="1"/>
          </p:nvPr>
        </p:nvSpPr>
        <p:spPr>
          <a:xfrm>
            <a:off x="5800771" y="2256876"/>
            <a:ext cx="503999" cy="503999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it-IT"/>
              <a:t>Icon</a:t>
            </a:r>
            <a:endParaRPr lang="it-IT" dirty="0"/>
          </a:p>
        </p:txBody>
      </p:sp>
      <p:sp>
        <p:nvSpPr>
          <p:cNvPr id="24" name="Segnaposto numero diapositiva 5"/>
          <p:cNvSpPr txBox="1">
            <a:spLocks/>
          </p:cNvSpPr>
          <p:nvPr userDrawn="1"/>
        </p:nvSpPr>
        <p:spPr>
          <a:xfrm>
            <a:off x="8847047" y="6351438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Immagine 2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133" y="6426850"/>
            <a:ext cx="1980000" cy="214300"/>
          </a:xfrm>
          <a:prstGeom prst="rect">
            <a:avLst/>
          </a:prstGeom>
        </p:spPr>
      </p:pic>
      <p:sp>
        <p:nvSpPr>
          <p:cNvPr id="26" name="Rettangolo 25"/>
          <p:cNvSpPr/>
          <p:nvPr userDrawn="1"/>
        </p:nvSpPr>
        <p:spPr>
          <a:xfrm>
            <a:off x="511145" y="1096174"/>
            <a:ext cx="468000" cy="7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B8D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</a:t>
            </a:r>
          </a:p>
        </p:txBody>
      </p:sp>
      <p:sp>
        <p:nvSpPr>
          <p:cNvPr id="32" name="Rettangolo 31"/>
          <p:cNvSpPr/>
          <p:nvPr userDrawn="1"/>
        </p:nvSpPr>
        <p:spPr>
          <a:xfrm>
            <a:off x="8122772" y="2079432"/>
            <a:ext cx="3516353" cy="3874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Segnaposto testo 5"/>
          <p:cNvSpPr>
            <a:spLocks noGrp="1"/>
          </p:cNvSpPr>
          <p:nvPr>
            <p:ph type="body" sz="quarter" idx="39" hasCustomPrompt="1"/>
          </p:nvPr>
        </p:nvSpPr>
        <p:spPr>
          <a:xfrm>
            <a:off x="8447519" y="3343790"/>
            <a:ext cx="2866858" cy="2410087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34" name="Segnaposto testo 5"/>
          <p:cNvSpPr>
            <a:spLocks noGrp="1"/>
          </p:cNvSpPr>
          <p:nvPr>
            <p:ph type="body" sz="quarter" idx="40" hasCustomPrompt="1"/>
          </p:nvPr>
        </p:nvSpPr>
        <p:spPr>
          <a:xfrm>
            <a:off x="8447519" y="2950275"/>
            <a:ext cx="2866858" cy="343754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37" name="Segnaposto immagine 3"/>
          <p:cNvSpPr>
            <a:spLocks noGrp="1"/>
          </p:cNvSpPr>
          <p:nvPr>
            <p:ph type="pic" sz="quarter" idx="41" hasCustomPrompt="1"/>
          </p:nvPr>
        </p:nvSpPr>
        <p:spPr>
          <a:xfrm>
            <a:off x="9628949" y="2256876"/>
            <a:ext cx="503999" cy="503999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it-IT"/>
              <a:t>Icon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57345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olo, sottotitolo e 3box (alternat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magine 22" descr="Fondo_Slid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0000"/>
            <a:ext cx="12192000" cy="666239"/>
          </a:xfrm>
          <a:prstGeom prst="rect">
            <a:avLst/>
          </a:prstGeom>
        </p:spPr>
      </p:pic>
      <p:sp>
        <p:nvSpPr>
          <p:cNvPr id="29" name="Segnaposto piè di pagina 20"/>
          <p:cNvSpPr>
            <a:spLocks noGrp="1"/>
          </p:cNvSpPr>
          <p:nvPr>
            <p:ph type="ftr" sz="quarter" idx="14"/>
          </p:nvPr>
        </p:nvSpPr>
        <p:spPr>
          <a:xfrm>
            <a:off x="3240000" y="6338208"/>
            <a:ext cx="4114800" cy="365125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16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7" y="503984"/>
            <a:ext cx="11135128" cy="5903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titolo della presentazione</a:t>
            </a:r>
          </a:p>
        </p:txBody>
      </p:sp>
      <p:sp>
        <p:nvSpPr>
          <p:cNvPr id="18" name="Segnaposto testo 27"/>
          <p:cNvSpPr>
            <a:spLocks noGrp="1"/>
          </p:cNvSpPr>
          <p:nvPr>
            <p:ph type="body" sz="quarter" idx="12" hasCustomPrompt="1"/>
          </p:nvPr>
        </p:nvSpPr>
        <p:spPr>
          <a:xfrm>
            <a:off x="504133" y="1254714"/>
            <a:ext cx="11135129" cy="520700"/>
          </a:xfr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sottotitolo della presentazione</a:t>
            </a:r>
          </a:p>
        </p:txBody>
      </p:sp>
      <p:sp>
        <p:nvSpPr>
          <p:cNvPr id="46" name="Segnaposto immagine 45"/>
          <p:cNvSpPr>
            <a:spLocks noGrp="1"/>
          </p:cNvSpPr>
          <p:nvPr>
            <p:ph type="pic" sz="quarter" idx="25" hasCustomPrompt="1"/>
          </p:nvPr>
        </p:nvSpPr>
        <p:spPr>
          <a:xfrm rot="10800000">
            <a:off x="4104777" y="3633106"/>
            <a:ext cx="90234" cy="76699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/>
              <a:t> </a:t>
            </a:r>
          </a:p>
        </p:txBody>
      </p:sp>
      <p:sp>
        <p:nvSpPr>
          <p:cNvPr id="55" name="Segnaposto immagine 45"/>
          <p:cNvSpPr>
            <a:spLocks noGrp="1"/>
          </p:cNvSpPr>
          <p:nvPr>
            <p:ph type="pic" sz="quarter" idx="32" hasCustomPrompt="1"/>
          </p:nvPr>
        </p:nvSpPr>
        <p:spPr>
          <a:xfrm>
            <a:off x="7910532" y="3633106"/>
            <a:ext cx="90234" cy="76699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/>
              <a:t> </a:t>
            </a:r>
          </a:p>
        </p:txBody>
      </p:sp>
      <p:sp>
        <p:nvSpPr>
          <p:cNvPr id="24" name="Segnaposto numero diapositiva 5"/>
          <p:cNvSpPr txBox="1">
            <a:spLocks/>
          </p:cNvSpPr>
          <p:nvPr userDrawn="1"/>
        </p:nvSpPr>
        <p:spPr>
          <a:xfrm>
            <a:off x="8847047" y="6351438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Immagine 2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133" y="6426850"/>
            <a:ext cx="1980000" cy="214300"/>
          </a:xfrm>
          <a:prstGeom prst="rect">
            <a:avLst/>
          </a:prstGeom>
        </p:spPr>
      </p:pic>
      <p:sp>
        <p:nvSpPr>
          <p:cNvPr id="26" name="Rettangolo 25"/>
          <p:cNvSpPr/>
          <p:nvPr userDrawn="1"/>
        </p:nvSpPr>
        <p:spPr>
          <a:xfrm>
            <a:off x="511145" y="1096174"/>
            <a:ext cx="468000" cy="7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B8D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</a:t>
            </a:r>
          </a:p>
        </p:txBody>
      </p:sp>
      <p:sp>
        <p:nvSpPr>
          <p:cNvPr id="32" name="Rettangolo 31"/>
          <p:cNvSpPr/>
          <p:nvPr userDrawn="1"/>
        </p:nvSpPr>
        <p:spPr>
          <a:xfrm>
            <a:off x="8122772" y="2079432"/>
            <a:ext cx="3516353" cy="3874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Segnaposto testo 5"/>
          <p:cNvSpPr>
            <a:spLocks noGrp="1"/>
          </p:cNvSpPr>
          <p:nvPr>
            <p:ph type="body" sz="quarter" idx="39" hasCustomPrompt="1"/>
          </p:nvPr>
        </p:nvSpPr>
        <p:spPr>
          <a:xfrm>
            <a:off x="8447519" y="3343790"/>
            <a:ext cx="2866858" cy="2410087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34" name="Segnaposto testo 5"/>
          <p:cNvSpPr>
            <a:spLocks noGrp="1"/>
          </p:cNvSpPr>
          <p:nvPr>
            <p:ph type="body" sz="quarter" idx="40" hasCustomPrompt="1"/>
          </p:nvPr>
        </p:nvSpPr>
        <p:spPr>
          <a:xfrm>
            <a:off x="8447519" y="2950275"/>
            <a:ext cx="2866858" cy="343754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37" name="Segnaposto immagine 3"/>
          <p:cNvSpPr>
            <a:spLocks noGrp="1"/>
          </p:cNvSpPr>
          <p:nvPr>
            <p:ph type="pic" sz="quarter" idx="41" hasCustomPrompt="1"/>
          </p:nvPr>
        </p:nvSpPr>
        <p:spPr>
          <a:xfrm>
            <a:off x="9628949" y="2256876"/>
            <a:ext cx="503999" cy="503999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it-IT"/>
              <a:t>Icon</a:t>
            </a:r>
            <a:endParaRPr lang="it-IT" dirty="0"/>
          </a:p>
        </p:txBody>
      </p:sp>
      <p:sp>
        <p:nvSpPr>
          <p:cNvPr id="38" name="Rettangolo 37"/>
          <p:cNvSpPr/>
          <p:nvPr userDrawn="1"/>
        </p:nvSpPr>
        <p:spPr>
          <a:xfrm>
            <a:off x="4294594" y="2079432"/>
            <a:ext cx="3516353" cy="3874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Segnaposto testo 5"/>
          <p:cNvSpPr>
            <a:spLocks noGrp="1"/>
          </p:cNvSpPr>
          <p:nvPr>
            <p:ph type="body" sz="quarter" idx="42" hasCustomPrompt="1"/>
          </p:nvPr>
        </p:nvSpPr>
        <p:spPr>
          <a:xfrm>
            <a:off x="4571165" y="3343790"/>
            <a:ext cx="2866858" cy="2410087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40" name="Segnaposto testo 5"/>
          <p:cNvSpPr>
            <a:spLocks noGrp="1"/>
          </p:cNvSpPr>
          <p:nvPr>
            <p:ph type="body" sz="quarter" idx="43" hasCustomPrompt="1"/>
          </p:nvPr>
        </p:nvSpPr>
        <p:spPr>
          <a:xfrm>
            <a:off x="4571165" y="2950275"/>
            <a:ext cx="2866858" cy="343754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41" name="Segnaposto immagine 3"/>
          <p:cNvSpPr>
            <a:spLocks noGrp="1"/>
          </p:cNvSpPr>
          <p:nvPr>
            <p:ph type="pic" sz="quarter" idx="44" hasCustomPrompt="1"/>
          </p:nvPr>
        </p:nvSpPr>
        <p:spPr>
          <a:xfrm>
            <a:off x="5800770" y="2256876"/>
            <a:ext cx="503999" cy="503999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it-IT" dirty="0" err="1"/>
              <a:t>Icon</a:t>
            </a:r>
            <a:endParaRPr lang="it-IT" dirty="0"/>
          </a:p>
        </p:txBody>
      </p:sp>
      <p:sp>
        <p:nvSpPr>
          <p:cNvPr id="42" name="Rettangolo 41"/>
          <p:cNvSpPr/>
          <p:nvPr userDrawn="1"/>
        </p:nvSpPr>
        <p:spPr>
          <a:xfrm>
            <a:off x="500198" y="2079432"/>
            <a:ext cx="3516353" cy="3874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Segnaposto testo 5"/>
          <p:cNvSpPr>
            <a:spLocks noGrp="1"/>
          </p:cNvSpPr>
          <p:nvPr>
            <p:ph type="body" sz="quarter" idx="45" hasCustomPrompt="1"/>
          </p:nvPr>
        </p:nvSpPr>
        <p:spPr>
          <a:xfrm>
            <a:off x="824945" y="3343790"/>
            <a:ext cx="2866858" cy="2410087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44" name="Segnaposto testo 5"/>
          <p:cNvSpPr>
            <a:spLocks noGrp="1"/>
          </p:cNvSpPr>
          <p:nvPr>
            <p:ph type="body" sz="quarter" idx="46" hasCustomPrompt="1"/>
          </p:nvPr>
        </p:nvSpPr>
        <p:spPr>
          <a:xfrm>
            <a:off x="824945" y="2950275"/>
            <a:ext cx="2866858" cy="343754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45" name="Segnaposto immagine 3"/>
          <p:cNvSpPr>
            <a:spLocks noGrp="1"/>
          </p:cNvSpPr>
          <p:nvPr>
            <p:ph type="pic" sz="quarter" idx="47" hasCustomPrompt="1"/>
          </p:nvPr>
        </p:nvSpPr>
        <p:spPr>
          <a:xfrm>
            <a:off x="2006375" y="2256876"/>
            <a:ext cx="503999" cy="503999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it-IT"/>
              <a:t>Icon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7899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, sottotitolo e 3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magine 22" descr="Fondo_Slid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0000"/>
            <a:ext cx="12192000" cy="666239"/>
          </a:xfrm>
          <a:prstGeom prst="rect">
            <a:avLst/>
          </a:prstGeom>
        </p:spPr>
      </p:pic>
      <p:sp>
        <p:nvSpPr>
          <p:cNvPr id="28" name="Segnaposto piè di pagina 20"/>
          <p:cNvSpPr>
            <a:spLocks noGrp="1"/>
          </p:cNvSpPr>
          <p:nvPr>
            <p:ph type="ftr" sz="quarter" idx="14"/>
          </p:nvPr>
        </p:nvSpPr>
        <p:spPr>
          <a:xfrm>
            <a:off x="3240000" y="6338208"/>
            <a:ext cx="4114800" cy="365125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47" name="Rettangolo 46"/>
          <p:cNvSpPr/>
          <p:nvPr userDrawn="1"/>
        </p:nvSpPr>
        <p:spPr>
          <a:xfrm>
            <a:off x="4294594" y="2079432"/>
            <a:ext cx="3516353" cy="3874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7" y="503984"/>
            <a:ext cx="11135128" cy="5903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titolo della presentazione</a:t>
            </a:r>
          </a:p>
        </p:txBody>
      </p:sp>
      <p:sp>
        <p:nvSpPr>
          <p:cNvPr id="18" name="Segnaposto testo 27"/>
          <p:cNvSpPr>
            <a:spLocks noGrp="1"/>
          </p:cNvSpPr>
          <p:nvPr>
            <p:ph type="body" sz="quarter" idx="12" hasCustomPrompt="1"/>
          </p:nvPr>
        </p:nvSpPr>
        <p:spPr>
          <a:xfrm>
            <a:off x="504133" y="1254714"/>
            <a:ext cx="11135129" cy="520700"/>
          </a:xfr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sottotitolo della presentazione</a:t>
            </a:r>
          </a:p>
        </p:txBody>
      </p:sp>
      <p:sp>
        <p:nvSpPr>
          <p:cNvPr id="35" name="Segnaposto testo 5"/>
          <p:cNvSpPr>
            <a:spLocks noGrp="1"/>
          </p:cNvSpPr>
          <p:nvPr>
            <p:ph type="body" sz="quarter" idx="15" hasCustomPrompt="1"/>
          </p:nvPr>
        </p:nvSpPr>
        <p:spPr>
          <a:xfrm>
            <a:off x="4619341" y="3343790"/>
            <a:ext cx="2866858" cy="2410087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36" name="Segnaposto testo 5"/>
          <p:cNvSpPr>
            <a:spLocks noGrp="1"/>
          </p:cNvSpPr>
          <p:nvPr>
            <p:ph type="body" sz="quarter" idx="16" hasCustomPrompt="1"/>
          </p:nvPr>
        </p:nvSpPr>
        <p:spPr>
          <a:xfrm>
            <a:off x="4619341" y="2950275"/>
            <a:ext cx="2866858" cy="343754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46" name="Segnaposto immagine 45"/>
          <p:cNvSpPr>
            <a:spLocks noGrp="1"/>
          </p:cNvSpPr>
          <p:nvPr>
            <p:ph type="pic" sz="quarter" idx="25" hasCustomPrompt="1"/>
          </p:nvPr>
        </p:nvSpPr>
        <p:spPr>
          <a:xfrm rot="10800000">
            <a:off x="4104777" y="3633106"/>
            <a:ext cx="90234" cy="76699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/>
              <a:t> </a:t>
            </a:r>
          </a:p>
        </p:txBody>
      </p:sp>
      <p:sp>
        <p:nvSpPr>
          <p:cNvPr id="55" name="Segnaposto immagine 45"/>
          <p:cNvSpPr>
            <a:spLocks noGrp="1"/>
          </p:cNvSpPr>
          <p:nvPr>
            <p:ph type="pic" sz="quarter" idx="32" hasCustomPrompt="1"/>
          </p:nvPr>
        </p:nvSpPr>
        <p:spPr>
          <a:xfrm>
            <a:off x="7910532" y="3633106"/>
            <a:ext cx="90234" cy="76699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/>
              <a:t> </a:t>
            </a:r>
          </a:p>
        </p:txBody>
      </p:sp>
      <p:sp>
        <p:nvSpPr>
          <p:cNvPr id="52" name="Segnaposto immagine 3"/>
          <p:cNvSpPr>
            <a:spLocks noGrp="1"/>
          </p:cNvSpPr>
          <p:nvPr>
            <p:ph type="pic" sz="quarter" idx="36" hasCustomPrompt="1"/>
          </p:nvPr>
        </p:nvSpPr>
        <p:spPr>
          <a:xfrm>
            <a:off x="5800771" y="2256876"/>
            <a:ext cx="503999" cy="503999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it-IT"/>
              <a:t>Icon</a:t>
            </a:r>
            <a:endParaRPr lang="it-IT" dirty="0"/>
          </a:p>
        </p:txBody>
      </p:sp>
      <p:sp>
        <p:nvSpPr>
          <p:cNvPr id="24" name="Segnaposto numero diapositiva 5"/>
          <p:cNvSpPr txBox="1">
            <a:spLocks/>
          </p:cNvSpPr>
          <p:nvPr userDrawn="1"/>
        </p:nvSpPr>
        <p:spPr>
          <a:xfrm>
            <a:off x="8847047" y="6351438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Immagine 2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133" y="6426850"/>
            <a:ext cx="1980000" cy="214300"/>
          </a:xfrm>
          <a:prstGeom prst="rect">
            <a:avLst/>
          </a:prstGeom>
        </p:spPr>
      </p:pic>
      <p:sp>
        <p:nvSpPr>
          <p:cNvPr id="31" name="Rettangolo 30"/>
          <p:cNvSpPr/>
          <p:nvPr userDrawn="1"/>
        </p:nvSpPr>
        <p:spPr>
          <a:xfrm>
            <a:off x="503995" y="2079432"/>
            <a:ext cx="3516353" cy="3874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Segnaposto testo 5"/>
          <p:cNvSpPr>
            <a:spLocks noGrp="1"/>
          </p:cNvSpPr>
          <p:nvPr>
            <p:ph type="body" sz="quarter" idx="39" hasCustomPrompt="1"/>
          </p:nvPr>
        </p:nvSpPr>
        <p:spPr>
          <a:xfrm>
            <a:off x="828742" y="3343790"/>
            <a:ext cx="2866858" cy="2410087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33" name="Segnaposto testo 5"/>
          <p:cNvSpPr>
            <a:spLocks noGrp="1"/>
          </p:cNvSpPr>
          <p:nvPr>
            <p:ph type="body" sz="quarter" idx="40" hasCustomPrompt="1"/>
          </p:nvPr>
        </p:nvSpPr>
        <p:spPr>
          <a:xfrm>
            <a:off x="828742" y="2950275"/>
            <a:ext cx="2866858" cy="343754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34" name="Segnaposto immagine 3"/>
          <p:cNvSpPr>
            <a:spLocks noGrp="1"/>
          </p:cNvSpPr>
          <p:nvPr>
            <p:ph type="pic" sz="quarter" idx="41" hasCustomPrompt="1"/>
          </p:nvPr>
        </p:nvSpPr>
        <p:spPr>
          <a:xfrm>
            <a:off x="2010172" y="2256876"/>
            <a:ext cx="503999" cy="503999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it-IT"/>
              <a:t>Icon</a:t>
            </a:r>
            <a:endParaRPr lang="it-IT" dirty="0"/>
          </a:p>
        </p:txBody>
      </p:sp>
      <p:sp>
        <p:nvSpPr>
          <p:cNvPr id="37" name="Rettangolo 36"/>
          <p:cNvSpPr/>
          <p:nvPr userDrawn="1"/>
        </p:nvSpPr>
        <p:spPr>
          <a:xfrm>
            <a:off x="8137286" y="2079432"/>
            <a:ext cx="3516353" cy="3874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Segnaposto testo 5"/>
          <p:cNvSpPr>
            <a:spLocks noGrp="1"/>
          </p:cNvSpPr>
          <p:nvPr>
            <p:ph type="body" sz="quarter" idx="42" hasCustomPrompt="1"/>
          </p:nvPr>
        </p:nvSpPr>
        <p:spPr>
          <a:xfrm>
            <a:off x="8462033" y="3343790"/>
            <a:ext cx="2866858" cy="2410087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39" name="Segnaposto testo 5"/>
          <p:cNvSpPr>
            <a:spLocks noGrp="1"/>
          </p:cNvSpPr>
          <p:nvPr>
            <p:ph type="body" sz="quarter" idx="43" hasCustomPrompt="1"/>
          </p:nvPr>
        </p:nvSpPr>
        <p:spPr>
          <a:xfrm>
            <a:off x="8462033" y="2950275"/>
            <a:ext cx="2866858" cy="343754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40" name="Segnaposto immagine 3"/>
          <p:cNvSpPr>
            <a:spLocks noGrp="1"/>
          </p:cNvSpPr>
          <p:nvPr>
            <p:ph type="pic" sz="quarter" idx="44" hasCustomPrompt="1"/>
          </p:nvPr>
        </p:nvSpPr>
        <p:spPr>
          <a:xfrm>
            <a:off x="9643463" y="2256876"/>
            <a:ext cx="503999" cy="503999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it-IT"/>
              <a:t>Icon</a:t>
            </a:r>
            <a:endParaRPr lang="it-IT" dirty="0"/>
          </a:p>
        </p:txBody>
      </p:sp>
      <p:sp>
        <p:nvSpPr>
          <p:cNvPr id="41" name="Rettangolo 40"/>
          <p:cNvSpPr/>
          <p:nvPr userDrawn="1"/>
        </p:nvSpPr>
        <p:spPr>
          <a:xfrm>
            <a:off x="511145" y="1096174"/>
            <a:ext cx="468000" cy="7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B8D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9041509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, sottotitolo e 3 bloc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 descr="Fondo_Slid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0000"/>
            <a:ext cx="12192000" cy="666239"/>
          </a:xfrm>
          <a:prstGeom prst="rect">
            <a:avLst/>
          </a:prstGeom>
        </p:spPr>
      </p:pic>
      <p:sp>
        <p:nvSpPr>
          <p:cNvPr id="27" name="Segnaposto piè di pagina 20"/>
          <p:cNvSpPr>
            <a:spLocks noGrp="1"/>
          </p:cNvSpPr>
          <p:nvPr>
            <p:ph type="ftr" sz="quarter" idx="38"/>
          </p:nvPr>
        </p:nvSpPr>
        <p:spPr>
          <a:xfrm>
            <a:off x="3240000" y="6338208"/>
            <a:ext cx="4114800" cy="365125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49" name="Segnaposto testo 5"/>
          <p:cNvSpPr>
            <a:spLocks noGrp="1"/>
          </p:cNvSpPr>
          <p:nvPr>
            <p:ph type="body" sz="quarter" idx="33" hasCustomPrompt="1"/>
          </p:nvPr>
        </p:nvSpPr>
        <p:spPr>
          <a:xfrm>
            <a:off x="8407615" y="3703777"/>
            <a:ext cx="2866858" cy="1627113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tx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50" name="Segnaposto testo 5"/>
          <p:cNvSpPr>
            <a:spLocks noGrp="1"/>
          </p:cNvSpPr>
          <p:nvPr>
            <p:ph type="body" sz="quarter" idx="34" hasCustomPrompt="1"/>
          </p:nvPr>
        </p:nvSpPr>
        <p:spPr>
          <a:xfrm>
            <a:off x="8407615" y="3310262"/>
            <a:ext cx="2866858" cy="343754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16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7" y="503984"/>
            <a:ext cx="11135128" cy="5903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titolo della presentazione</a:t>
            </a:r>
          </a:p>
        </p:txBody>
      </p:sp>
      <p:sp>
        <p:nvSpPr>
          <p:cNvPr id="18" name="Segnaposto testo 27"/>
          <p:cNvSpPr>
            <a:spLocks noGrp="1"/>
          </p:cNvSpPr>
          <p:nvPr>
            <p:ph type="body" sz="quarter" idx="12" hasCustomPrompt="1"/>
          </p:nvPr>
        </p:nvSpPr>
        <p:spPr>
          <a:xfrm>
            <a:off x="504133" y="1254714"/>
            <a:ext cx="11135129" cy="520700"/>
          </a:xfr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sottotitolo della presentazione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3" hasCustomPrompt="1"/>
          </p:nvPr>
        </p:nvSpPr>
        <p:spPr>
          <a:xfrm>
            <a:off x="774348" y="3703777"/>
            <a:ext cx="2866858" cy="1627113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tx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28" name="Segnaposto testo 5"/>
          <p:cNvSpPr>
            <a:spLocks noGrp="1"/>
          </p:cNvSpPr>
          <p:nvPr>
            <p:ph type="body" sz="quarter" idx="14" hasCustomPrompt="1"/>
          </p:nvPr>
        </p:nvSpPr>
        <p:spPr>
          <a:xfrm>
            <a:off x="774348" y="3310262"/>
            <a:ext cx="2866858" cy="343754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35" name="Segnaposto testo 5"/>
          <p:cNvSpPr>
            <a:spLocks noGrp="1"/>
          </p:cNvSpPr>
          <p:nvPr>
            <p:ph type="body" sz="quarter" idx="15" hasCustomPrompt="1"/>
          </p:nvPr>
        </p:nvSpPr>
        <p:spPr>
          <a:xfrm>
            <a:off x="4665194" y="3703777"/>
            <a:ext cx="2866858" cy="1627113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36" name="Segnaposto testo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5194" y="3310262"/>
            <a:ext cx="2866858" cy="343754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4" name="Segnaposto immagine 3"/>
          <p:cNvSpPr>
            <a:spLocks noGrp="1"/>
          </p:cNvSpPr>
          <p:nvPr>
            <p:ph type="pic" sz="quarter" idx="35" hasCustomPrompt="1"/>
          </p:nvPr>
        </p:nvSpPr>
        <p:spPr>
          <a:xfrm>
            <a:off x="1847777" y="2400875"/>
            <a:ext cx="720000" cy="7200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it-IT"/>
              <a:t>Icon</a:t>
            </a:r>
            <a:endParaRPr lang="it-IT" dirty="0"/>
          </a:p>
        </p:txBody>
      </p:sp>
      <p:sp>
        <p:nvSpPr>
          <p:cNvPr id="22" name="Segnaposto immagine 3"/>
          <p:cNvSpPr>
            <a:spLocks noGrp="1"/>
          </p:cNvSpPr>
          <p:nvPr>
            <p:ph type="pic" sz="quarter" idx="36" hasCustomPrompt="1"/>
          </p:nvPr>
        </p:nvSpPr>
        <p:spPr>
          <a:xfrm>
            <a:off x="5738623" y="2400875"/>
            <a:ext cx="720000" cy="7200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it-IT"/>
              <a:t>Icon</a:t>
            </a:r>
            <a:endParaRPr lang="it-IT" dirty="0"/>
          </a:p>
        </p:txBody>
      </p:sp>
      <p:sp>
        <p:nvSpPr>
          <p:cNvPr id="23" name="Segnaposto immagine 3"/>
          <p:cNvSpPr>
            <a:spLocks noGrp="1"/>
          </p:cNvSpPr>
          <p:nvPr>
            <p:ph type="pic" sz="quarter" idx="37" hasCustomPrompt="1"/>
          </p:nvPr>
        </p:nvSpPr>
        <p:spPr>
          <a:xfrm>
            <a:off x="9481044" y="2400875"/>
            <a:ext cx="720000" cy="7200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it-IT"/>
              <a:t>Icon</a:t>
            </a:r>
            <a:endParaRPr lang="it-IT" dirty="0"/>
          </a:p>
        </p:txBody>
      </p:sp>
      <p:sp>
        <p:nvSpPr>
          <p:cNvPr id="20" name="Segnaposto numero diapositiva 5"/>
          <p:cNvSpPr txBox="1">
            <a:spLocks/>
          </p:cNvSpPr>
          <p:nvPr userDrawn="1"/>
        </p:nvSpPr>
        <p:spPr>
          <a:xfrm>
            <a:off x="8847047" y="6351438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Immagine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133" y="6426850"/>
            <a:ext cx="1980000" cy="214300"/>
          </a:xfrm>
          <a:prstGeom prst="rect">
            <a:avLst/>
          </a:prstGeom>
        </p:spPr>
      </p:pic>
      <p:sp>
        <p:nvSpPr>
          <p:cNvPr id="24" name="Rettangolo 23"/>
          <p:cNvSpPr/>
          <p:nvPr userDrawn="1"/>
        </p:nvSpPr>
        <p:spPr>
          <a:xfrm>
            <a:off x="511145" y="1096174"/>
            <a:ext cx="468000" cy="7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B8D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0546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52BA-6ADC-42BC-9C2B-412B78ED4B9C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0BA6-4C64-431F-A6F6-184D83DE285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5019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, sottotitolo 3 bloc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magine 26" descr="Fondo_Slid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0000"/>
            <a:ext cx="12192000" cy="666239"/>
          </a:xfrm>
          <a:prstGeom prst="rect">
            <a:avLst/>
          </a:prstGeom>
        </p:spPr>
      </p:pic>
      <p:sp>
        <p:nvSpPr>
          <p:cNvPr id="29" name="Segnaposto piè di pagina 20"/>
          <p:cNvSpPr>
            <a:spLocks noGrp="1"/>
          </p:cNvSpPr>
          <p:nvPr>
            <p:ph type="ftr" sz="quarter" idx="42"/>
          </p:nvPr>
        </p:nvSpPr>
        <p:spPr>
          <a:xfrm>
            <a:off x="3240000" y="6338208"/>
            <a:ext cx="4114800" cy="365125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16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7" y="503984"/>
            <a:ext cx="11135128" cy="5903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titolo della presentazione</a:t>
            </a:r>
          </a:p>
        </p:txBody>
      </p:sp>
      <p:sp>
        <p:nvSpPr>
          <p:cNvPr id="18" name="Segnaposto testo 27"/>
          <p:cNvSpPr>
            <a:spLocks noGrp="1"/>
          </p:cNvSpPr>
          <p:nvPr>
            <p:ph type="body" sz="quarter" idx="12" hasCustomPrompt="1"/>
          </p:nvPr>
        </p:nvSpPr>
        <p:spPr>
          <a:xfrm>
            <a:off x="504133" y="1254714"/>
            <a:ext cx="11135129" cy="520700"/>
          </a:xfr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sottotitolo della presentazione</a:t>
            </a:r>
          </a:p>
        </p:txBody>
      </p:sp>
      <p:sp>
        <p:nvSpPr>
          <p:cNvPr id="2" name="Rettangolo 1"/>
          <p:cNvSpPr/>
          <p:nvPr userDrawn="1"/>
        </p:nvSpPr>
        <p:spPr>
          <a:xfrm>
            <a:off x="503994" y="2091872"/>
            <a:ext cx="2430000" cy="3874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3" hasCustomPrompt="1"/>
          </p:nvPr>
        </p:nvSpPr>
        <p:spPr>
          <a:xfrm>
            <a:off x="734568" y="3171468"/>
            <a:ext cx="1968852" cy="1112737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28" name="Segnaposto testo 5"/>
          <p:cNvSpPr>
            <a:spLocks noGrp="1"/>
          </p:cNvSpPr>
          <p:nvPr>
            <p:ph type="body" sz="quarter" idx="14" hasCustomPrompt="1"/>
          </p:nvPr>
        </p:nvSpPr>
        <p:spPr>
          <a:xfrm>
            <a:off x="734568" y="2250157"/>
            <a:ext cx="1968852" cy="573908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46" name="Segnaposto immagine 45"/>
          <p:cNvSpPr>
            <a:spLocks noGrp="1"/>
          </p:cNvSpPr>
          <p:nvPr>
            <p:ph type="pic" sz="quarter" idx="25" hasCustomPrompt="1"/>
          </p:nvPr>
        </p:nvSpPr>
        <p:spPr>
          <a:xfrm rot="10800000">
            <a:off x="4104777" y="2519655"/>
            <a:ext cx="90234" cy="76699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/>
              <a:t> </a:t>
            </a:r>
          </a:p>
        </p:txBody>
      </p:sp>
      <p:sp>
        <p:nvSpPr>
          <p:cNvPr id="56" name="Segnaposto immagine 45"/>
          <p:cNvSpPr>
            <a:spLocks noGrp="1"/>
          </p:cNvSpPr>
          <p:nvPr>
            <p:ph type="pic" sz="quarter" idx="33" hasCustomPrompt="1"/>
          </p:nvPr>
        </p:nvSpPr>
        <p:spPr>
          <a:xfrm>
            <a:off x="4104777" y="4651508"/>
            <a:ext cx="90234" cy="76699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/>
              <a:t> </a:t>
            </a:r>
          </a:p>
        </p:txBody>
      </p:sp>
      <p:sp>
        <p:nvSpPr>
          <p:cNvPr id="37" name="Rettangolo 36"/>
          <p:cNvSpPr/>
          <p:nvPr userDrawn="1"/>
        </p:nvSpPr>
        <p:spPr>
          <a:xfrm>
            <a:off x="3323498" y="2091600"/>
            <a:ext cx="2430000" cy="3874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Segnaposto testo 5"/>
          <p:cNvSpPr>
            <a:spLocks noGrp="1"/>
          </p:cNvSpPr>
          <p:nvPr>
            <p:ph type="body" sz="quarter" idx="36" hasCustomPrompt="1"/>
          </p:nvPr>
        </p:nvSpPr>
        <p:spPr>
          <a:xfrm>
            <a:off x="3554072" y="3171468"/>
            <a:ext cx="1968852" cy="1112737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48" name="Segnaposto testo 5"/>
          <p:cNvSpPr>
            <a:spLocks noGrp="1"/>
          </p:cNvSpPr>
          <p:nvPr>
            <p:ph type="body" sz="quarter" idx="37" hasCustomPrompt="1"/>
          </p:nvPr>
        </p:nvSpPr>
        <p:spPr>
          <a:xfrm>
            <a:off x="3554072" y="2250157"/>
            <a:ext cx="1968852" cy="573908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50" name="Rettangolo 49"/>
          <p:cNvSpPr/>
          <p:nvPr userDrawn="1"/>
        </p:nvSpPr>
        <p:spPr>
          <a:xfrm>
            <a:off x="6094800" y="2091600"/>
            <a:ext cx="5502096" cy="3874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Segnaposto testo 5"/>
          <p:cNvSpPr>
            <a:spLocks noGrp="1"/>
          </p:cNvSpPr>
          <p:nvPr>
            <p:ph type="body" sz="quarter" idx="38" hasCustomPrompt="1"/>
          </p:nvPr>
        </p:nvSpPr>
        <p:spPr>
          <a:xfrm>
            <a:off x="6351600" y="3171468"/>
            <a:ext cx="5106391" cy="1112737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testo</a:t>
            </a:r>
          </a:p>
        </p:txBody>
      </p:sp>
      <p:sp>
        <p:nvSpPr>
          <p:cNvPr id="52" name="Segnaposto testo 5"/>
          <p:cNvSpPr>
            <a:spLocks noGrp="1"/>
          </p:cNvSpPr>
          <p:nvPr>
            <p:ph type="body" sz="quarter" idx="39" hasCustomPrompt="1"/>
          </p:nvPr>
        </p:nvSpPr>
        <p:spPr>
          <a:xfrm>
            <a:off x="6351600" y="2250157"/>
            <a:ext cx="5106391" cy="573908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Fai clic per inserire il titolo</a:t>
            </a:r>
          </a:p>
        </p:txBody>
      </p:sp>
      <p:sp>
        <p:nvSpPr>
          <p:cNvPr id="21" name="Segnaposto numero diapositiva 5"/>
          <p:cNvSpPr txBox="1">
            <a:spLocks/>
          </p:cNvSpPr>
          <p:nvPr userDrawn="1"/>
        </p:nvSpPr>
        <p:spPr>
          <a:xfrm>
            <a:off x="8847047" y="6351438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2" name="Immagine 2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133" y="6426850"/>
            <a:ext cx="1980000" cy="214300"/>
          </a:xfrm>
          <a:prstGeom prst="rect">
            <a:avLst/>
          </a:prstGeom>
        </p:spPr>
      </p:pic>
      <p:sp>
        <p:nvSpPr>
          <p:cNvPr id="23" name="Rettangolo 22"/>
          <p:cNvSpPr/>
          <p:nvPr userDrawn="1"/>
        </p:nvSpPr>
        <p:spPr>
          <a:xfrm>
            <a:off x="511145" y="1096174"/>
            <a:ext cx="468000" cy="7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B8D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</a:t>
            </a:r>
          </a:p>
        </p:txBody>
      </p:sp>
      <p:sp>
        <p:nvSpPr>
          <p:cNvPr id="24" name="Segnaposto immagine 45"/>
          <p:cNvSpPr>
            <a:spLocks noGrp="1"/>
          </p:cNvSpPr>
          <p:nvPr>
            <p:ph type="pic" sz="quarter" idx="41" hasCustomPrompt="1"/>
          </p:nvPr>
        </p:nvSpPr>
        <p:spPr>
          <a:xfrm rot="10800000">
            <a:off x="3083629" y="3593350"/>
            <a:ext cx="90234" cy="76699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/>
              <a:t> </a:t>
            </a:r>
          </a:p>
        </p:txBody>
      </p:sp>
      <p:sp>
        <p:nvSpPr>
          <p:cNvPr id="25" name="Segnaposto immagine 45"/>
          <p:cNvSpPr>
            <a:spLocks noGrp="1"/>
          </p:cNvSpPr>
          <p:nvPr>
            <p:ph type="pic" sz="quarter" idx="32" hasCustomPrompt="1"/>
          </p:nvPr>
        </p:nvSpPr>
        <p:spPr>
          <a:xfrm>
            <a:off x="5876166" y="3593350"/>
            <a:ext cx="90234" cy="76699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60363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, sottotitolo, test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Fondo_Slid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0000"/>
            <a:ext cx="12192000" cy="666239"/>
          </a:xfrm>
          <a:prstGeom prst="rect">
            <a:avLst/>
          </a:prstGeom>
        </p:spPr>
      </p:pic>
      <p:sp>
        <p:nvSpPr>
          <p:cNvPr id="13" name="Segnaposto piè di pagina 20"/>
          <p:cNvSpPr>
            <a:spLocks noGrp="1"/>
          </p:cNvSpPr>
          <p:nvPr>
            <p:ph type="ftr" sz="quarter" idx="15"/>
          </p:nvPr>
        </p:nvSpPr>
        <p:spPr>
          <a:xfrm>
            <a:off x="3240000" y="6338208"/>
            <a:ext cx="4114800" cy="365125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16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7" y="503984"/>
            <a:ext cx="11135128" cy="5903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titolo della presentazione</a:t>
            </a:r>
          </a:p>
        </p:txBody>
      </p:sp>
      <p:sp>
        <p:nvSpPr>
          <p:cNvPr id="18" name="Segnaposto testo 27"/>
          <p:cNvSpPr>
            <a:spLocks noGrp="1"/>
          </p:cNvSpPr>
          <p:nvPr>
            <p:ph type="body" sz="quarter" idx="12" hasCustomPrompt="1"/>
          </p:nvPr>
        </p:nvSpPr>
        <p:spPr>
          <a:xfrm>
            <a:off x="504133" y="1254714"/>
            <a:ext cx="11135129" cy="520700"/>
          </a:xfr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sottotitolo della presentazione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503998" y="2098886"/>
            <a:ext cx="6480000" cy="3779400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it-IT" dirty="0"/>
              <a:t>Fai clic per inserire il contenuto testuale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sz="quarter" idx="14" hasCustomPrompt="1"/>
          </p:nvPr>
        </p:nvSpPr>
        <p:spPr>
          <a:xfrm>
            <a:off x="7319125" y="2098886"/>
            <a:ext cx="4320000" cy="37794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it-IT" dirty="0"/>
              <a:t>Fai clic per inserire un grafico</a:t>
            </a:r>
          </a:p>
        </p:txBody>
      </p:sp>
      <p:sp>
        <p:nvSpPr>
          <p:cNvPr id="15" name="Segnaposto numero diapositiva 5"/>
          <p:cNvSpPr txBox="1">
            <a:spLocks/>
          </p:cNvSpPr>
          <p:nvPr userDrawn="1"/>
        </p:nvSpPr>
        <p:spPr>
          <a:xfrm>
            <a:off x="8847047" y="6351438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Immagine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133" y="6426850"/>
            <a:ext cx="1980000" cy="214300"/>
          </a:xfrm>
          <a:prstGeom prst="rect">
            <a:avLst/>
          </a:prstGeom>
        </p:spPr>
      </p:pic>
      <p:sp>
        <p:nvSpPr>
          <p:cNvPr id="21" name="Rettangolo 20"/>
          <p:cNvSpPr/>
          <p:nvPr userDrawn="1"/>
        </p:nvSpPr>
        <p:spPr>
          <a:xfrm>
            <a:off x="511145" y="1096174"/>
            <a:ext cx="468000" cy="7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B8D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156303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(2righe), sottotitolo, test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Fondo_Slid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0000"/>
            <a:ext cx="12192000" cy="666239"/>
          </a:xfrm>
          <a:prstGeom prst="rect">
            <a:avLst/>
          </a:prstGeom>
        </p:spPr>
      </p:pic>
      <p:sp>
        <p:nvSpPr>
          <p:cNvPr id="16" name="Segnaposto piè di pagina 20"/>
          <p:cNvSpPr>
            <a:spLocks noGrp="1"/>
          </p:cNvSpPr>
          <p:nvPr>
            <p:ph type="ftr" sz="quarter" idx="15"/>
          </p:nvPr>
        </p:nvSpPr>
        <p:spPr>
          <a:xfrm>
            <a:off x="3240000" y="6338208"/>
            <a:ext cx="4114800" cy="365125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503998" y="2654036"/>
            <a:ext cx="6480000" cy="3286922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it-IT" dirty="0"/>
              <a:t>Fai clic per inserire il contenuto testuale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sz="quarter" idx="14" hasCustomPrompt="1"/>
          </p:nvPr>
        </p:nvSpPr>
        <p:spPr>
          <a:xfrm>
            <a:off x="7319125" y="2654036"/>
            <a:ext cx="4320000" cy="3286922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it-IT" dirty="0"/>
              <a:t>Fai clic per inserire un grafico</a:t>
            </a:r>
          </a:p>
        </p:txBody>
      </p:sp>
      <p:sp>
        <p:nvSpPr>
          <p:cNvPr id="15" name="Segnaposto numero diapositiva 5"/>
          <p:cNvSpPr txBox="1">
            <a:spLocks/>
          </p:cNvSpPr>
          <p:nvPr userDrawn="1"/>
        </p:nvSpPr>
        <p:spPr>
          <a:xfrm>
            <a:off x="8847047" y="6351438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Immagine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133" y="6426850"/>
            <a:ext cx="1980000" cy="214300"/>
          </a:xfrm>
          <a:prstGeom prst="rect">
            <a:avLst/>
          </a:prstGeom>
        </p:spPr>
      </p:pic>
      <p:sp>
        <p:nvSpPr>
          <p:cNvPr id="11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04134" y="444608"/>
            <a:ext cx="11134990" cy="112165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32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titolo della presentazione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endParaRPr lang="it-IT" dirty="0"/>
          </a:p>
        </p:txBody>
      </p:sp>
      <p:sp>
        <p:nvSpPr>
          <p:cNvPr id="20" name="Segnaposto testo 27"/>
          <p:cNvSpPr>
            <a:spLocks noGrp="1"/>
          </p:cNvSpPr>
          <p:nvPr>
            <p:ph type="body" sz="quarter" idx="12" hasCustomPrompt="1"/>
          </p:nvPr>
        </p:nvSpPr>
        <p:spPr>
          <a:xfrm>
            <a:off x="504133" y="1842542"/>
            <a:ext cx="11134991" cy="520700"/>
          </a:xfr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sottotitolo della presentazione</a:t>
            </a:r>
          </a:p>
        </p:txBody>
      </p:sp>
      <p:sp>
        <p:nvSpPr>
          <p:cNvPr id="24" name="Rettangolo 23"/>
          <p:cNvSpPr/>
          <p:nvPr userDrawn="1"/>
        </p:nvSpPr>
        <p:spPr>
          <a:xfrm>
            <a:off x="511145" y="1646639"/>
            <a:ext cx="468000" cy="7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B8D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568406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(2righe), sotto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Fondo_Slid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0000"/>
            <a:ext cx="12192000" cy="666239"/>
          </a:xfrm>
          <a:prstGeom prst="rect">
            <a:avLst/>
          </a:prstGeom>
        </p:spPr>
      </p:pic>
      <p:sp>
        <p:nvSpPr>
          <p:cNvPr id="13" name="Segnaposto piè di pagina 20"/>
          <p:cNvSpPr>
            <a:spLocks noGrp="1"/>
          </p:cNvSpPr>
          <p:nvPr>
            <p:ph type="ftr" sz="quarter" idx="15"/>
          </p:nvPr>
        </p:nvSpPr>
        <p:spPr>
          <a:xfrm>
            <a:off x="3240000" y="6338208"/>
            <a:ext cx="4114800" cy="365125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sz="quarter" idx="14" hasCustomPrompt="1"/>
          </p:nvPr>
        </p:nvSpPr>
        <p:spPr>
          <a:xfrm>
            <a:off x="504133" y="2654036"/>
            <a:ext cx="11134992" cy="3286922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it-IT" dirty="0"/>
              <a:t>Fai clic per inserire un grafico</a:t>
            </a:r>
          </a:p>
        </p:txBody>
      </p:sp>
      <p:sp>
        <p:nvSpPr>
          <p:cNvPr id="15" name="Segnaposto numero diapositiva 5"/>
          <p:cNvSpPr txBox="1">
            <a:spLocks/>
          </p:cNvSpPr>
          <p:nvPr userDrawn="1"/>
        </p:nvSpPr>
        <p:spPr>
          <a:xfrm>
            <a:off x="8847047" y="6351438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Immagine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133" y="6426850"/>
            <a:ext cx="1980000" cy="214300"/>
          </a:xfrm>
          <a:prstGeom prst="rect">
            <a:avLst/>
          </a:prstGeom>
        </p:spPr>
      </p:pic>
      <p:sp>
        <p:nvSpPr>
          <p:cNvPr id="11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04134" y="444608"/>
            <a:ext cx="11134990" cy="112165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32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titolo della presentazione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endParaRPr lang="it-IT" dirty="0"/>
          </a:p>
        </p:txBody>
      </p:sp>
      <p:sp>
        <p:nvSpPr>
          <p:cNvPr id="20" name="Segnaposto testo 27"/>
          <p:cNvSpPr>
            <a:spLocks noGrp="1"/>
          </p:cNvSpPr>
          <p:nvPr>
            <p:ph type="body" sz="quarter" idx="12" hasCustomPrompt="1"/>
          </p:nvPr>
        </p:nvSpPr>
        <p:spPr>
          <a:xfrm>
            <a:off x="504133" y="1842542"/>
            <a:ext cx="11134991" cy="520700"/>
          </a:xfr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sottotitolo della presentazione</a:t>
            </a:r>
          </a:p>
        </p:txBody>
      </p:sp>
      <p:sp>
        <p:nvSpPr>
          <p:cNvPr id="24" name="Rettangolo 23"/>
          <p:cNvSpPr/>
          <p:nvPr userDrawn="1"/>
        </p:nvSpPr>
        <p:spPr>
          <a:xfrm>
            <a:off x="511145" y="1646639"/>
            <a:ext cx="468000" cy="7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B8D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60907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, sottotitolo, fot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Fondo_Slid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0000"/>
            <a:ext cx="12192000" cy="666239"/>
          </a:xfrm>
          <a:prstGeom prst="rect">
            <a:avLst/>
          </a:prstGeom>
        </p:spPr>
      </p:pic>
      <p:sp>
        <p:nvSpPr>
          <p:cNvPr id="15" name="Segnaposto piè di pagina 20"/>
          <p:cNvSpPr>
            <a:spLocks noGrp="1"/>
          </p:cNvSpPr>
          <p:nvPr>
            <p:ph type="ftr" sz="quarter" idx="14"/>
          </p:nvPr>
        </p:nvSpPr>
        <p:spPr>
          <a:xfrm>
            <a:off x="3240000" y="6338208"/>
            <a:ext cx="4114800" cy="365125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13" name="Segnaposto numero diapositiva 5"/>
          <p:cNvSpPr txBox="1">
            <a:spLocks/>
          </p:cNvSpPr>
          <p:nvPr userDrawn="1"/>
        </p:nvSpPr>
        <p:spPr>
          <a:xfrm>
            <a:off x="8847047" y="6351438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133" y="6426850"/>
            <a:ext cx="1980000" cy="214300"/>
          </a:xfrm>
          <a:prstGeom prst="rect">
            <a:avLst/>
          </a:prstGeom>
        </p:spPr>
      </p:pic>
      <p:sp>
        <p:nvSpPr>
          <p:cNvPr id="21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7" y="503984"/>
            <a:ext cx="9840912" cy="5903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titolo della presentazione</a:t>
            </a:r>
          </a:p>
        </p:txBody>
      </p:sp>
      <p:sp>
        <p:nvSpPr>
          <p:cNvPr id="22" name="Segnaposto testo 27"/>
          <p:cNvSpPr>
            <a:spLocks noGrp="1"/>
          </p:cNvSpPr>
          <p:nvPr>
            <p:ph type="body" sz="quarter" idx="12" hasCustomPrompt="1"/>
          </p:nvPr>
        </p:nvSpPr>
        <p:spPr>
          <a:xfrm>
            <a:off x="504133" y="1254714"/>
            <a:ext cx="9840913" cy="520700"/>
          </a:xfr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Fai clic per modificare il sottotitolo della presentazione</a:t>
            </a:r>
          </a:p>
        </p:txBody>
      </p:sp>
      <p:sp>
        <p:nvSpPr>
          <p:cNvPr id="23" name="Rettangolo 22"/>
          <p:cNvSpPr/>
          <p:nvPr userDrawn="1"/>
        </p:nvSpPr>
        <p:spPr>
          <a:xfrm>
            <a:off x="511145" y="1096174"/>
            <a:ext cx="468000" cy="7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B8D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0247" y="2100921"/>
            <a:ext cx="6480000" cy="3794338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it-IT" dirty="0"/>
              <a:t>Fai clic per inserire il contenuto testuale</a:t>
            </a:r>
          </a:p>
        </p:txBody>
      </p:sp>
      <p:sp>
        <p:nvSpPr>
          <p:cNvPr id="26" name="Segnaposto immagine 3"/>
          <p:cNvSpPr>
            <a:spLocks noGrp="1"/>
          </p:cNvSpPr>
          <p:nvPr>
            <p:ph type="pic" sz="quarter" idx="16" hasCustomPrompt="1"/>
          </p:nvPr>
        </p:nvSpPr>
        <p:spPr>
          <a:xfrm>
            <a:off x="511145" y="2100697"/>
            <a:ext cx="4359275" cy="379477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it-IT" dirty="0"/>
              <a:t>Fai clic per inserire una foto</a:t>
            </a:r>
          </a:p>
        </p:txBody>
      </p:sp>
    </p:spTree>
    <p:extLst>
      <p:ext uri="{BB962C8B-B14F-4D97-AF65-F5344CB8AC3E}">
        <p14:creationId xmlns:p14="http://schemas.microsoft.com/office/powerpoint/2010/main" val="37620651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clusion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Fondo_Slid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588" y="-27384"/>
            <a:ext cx="12270032" cy="6903624"/>
          </a:xfrm>
          <a:prstGeom prst="rect">
            <a:avLst/>
          </a:prstGeom>
        </p:spPr>
      </p:pic>
      <p:pic>
        <p:nvPicPr>
          <p:cNvPr id="4" name="Immagine 3" descr="LOGO_Payoff_Bianc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215" y="2974310"/>
            <a:ext cx="1537730" cy="72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781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A6A9-1FB4-42F3-B82D-976F181C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F2D77-2ED7-44AE-91B3-AD9671DB69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| Questo non è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E7888-9E96-4269-A590-6466873528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222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olo, sottotitolo e 3 bloc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egnaposto numero diapositiva 5"/>
          <p:cNvSpPr txBox="1">
            <a:spLocks/>
          </p:cNvSpPr>
          <p:nvPr userDrawn="1"/>
        </p:nvSpPr>
        <p:spPr>
          <a:xfrm>
            <a:off x="8847047" y="6351439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z="1399" smtClean="0">
                <a:solidFill>
                  <a:srgbClr val="FFFFFF"/>
                </a:solidFill>
              </a:rPr>
              <a:pPr/>
              <a:t>‹#›</a:t>
            </a:fld>
            <a:endParaRPr lang="en-US" sz="1399" dirty="0">
              <a:solidFill>
                <a:srgbClr val="FFFFFF"/>
              </a:solidFill>
            </a:endParaRPr>
          </a:p>
        </p:txBody>
      </p:sp>
      <p:pic>
        <p:nvPicPr>
          <p:cNvPr id="21" name="Immagine 13" descr="Fondo_Slide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99638"/>
            <a:ext cx="12192000" cy="360000"/>
          </a:xfrm>
          <a:prstGeom prst="rect">
            <a:avLst/>
          </a:prstGeom>
        </p:spPr>
      </p:pic>
      <p:sp>
        <p:nvSpPr>
          <p:cNvPr id="32" name="Segnaposto numero diapositiva 5"/>
          <p:cNvSpPr txBox="1">
            <a:spLocks/>
          </p:cNvSpPr>
          <p:nvPr userDrawn="1"/>
        </p:nvSpPr>
        <p:spPr>
          <a:xfrm>
            <a:off x="8847047" y="6494314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F63A3B-78C7-47BE-AE5E-E10140E04643}" type="slidenum">
              <a:rPr lang="en-US" sz="1399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399" dirty="0">
              <a:solidFill>
                <a:srgbClr val="FFFFFF"/>
              </a:solidFill>
            </a:endParaRPr>
          </a:p>
        </p:txBody>
      </p:sp>
      <p:sp>
        <p:nvSpPr>
          <p:cNvPr id="33" name="bk object 18"/>
          <p:cNvSpPr/>
          <p:nvPr userDrawn="1"/>
        </p:nvSpPr>
        <p:spPr>
          <a:xfrm>
            <a:off x="425196" y="6531608"/>
            <a:ext cx="851155" cy="294641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690"/>
            </a:stretch>
          </a:blip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sz="1709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264504" y="155025"/>
            <a:ext cx="10270874" cy="52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kumimoji="0" lang="it-IT" sz="3600" b="0" i="0" u="none" strike="noStrike" cap="none" spc="0" normalizeH="0" baseline="0" dirty="0">
                <a:ln>
                  <a:noFill/>
                </a:ln>
                <a:solidFill>
                  <a:srgbClr val="2D32AA"/>
                </a:solidFill>
                <a:effectLst/>
                <a:uLnTx/>
                <a:uFillTx/>
                <a:latin typeface="Calibri Light"/>
                <a:ea typeface="+mn-ea"/>
                <a:cs typeface="+mn-cs"/>
              </a:defRPr>
            </a:lvl1pPr>
          </a:lstStyle>
          <a:p>
            <a:pPr marL="0" marR="0" lvl="0" indent="0" defTabSz="914316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title</a:t>
            </a:r>
            <a:r>
              <a:rPr lang="it-IT" dirty="0"/>
              <a:t> style</a:t>
            </a:r>
          </a:p>
        </p:txBody>
      </p:sp>
      <p:sp>
        <p:nvSpPr>
          <p:cNvPr id="9" name="Rettangolo 8"/>
          <p:cNvSpPr/>
          <p:nvPr userDrawn="1"/>
        </p:nvSpPr>
        <p:spPr>
          <a:xfrm>
            <a:off x="264504" y="678792"/>
            <a:ext cx="468000" cy="72000"/>
          </a:xfrm>
          <a:prstGeom prst="rect">
            <a:avLst/>
          </a:prstGeom>
          <a:gradFill>
            <a:gsLst>
              <a:gs pos="0">
                <a:srgbClr val="2C32AA"/>
              </a:gs>
              <a:gs pos="100000">
                <a:srgbClr val="00B8DE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16">
              <a:defRPr/>
            </a:pPr>
            <a:r>
              <a:rPr lang="it-IT" kern="0" dirty="0">
                <a:solidFill>
                  <a:srgbClr val="FFFFFF"/>
                </a:solidFill>
                <a:cs typeface="Arial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7080743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pertina_sfum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2353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olo, sottotitolo e 3 bloc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egnaposto numero diapositiva 5"/>
          <p:cNvSpPr txBox="1">
            <a:spLocks/>
          </p:cNvSpPr>
          <p:nvPr userDrawn="1"/>
        </p:nvSpPr>
        <p:spPr>
          <a:xfrm>
            <a:off x="8847047" y="6351439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z="1399" smtClean="0">
                <a:solidFill>
                  <a:srgbClr val="FFFFFF"/>
                </a:solidFill>
              </a:rPr>
              <a:pPr/>
              <a:t>‹#›</a:t>
            </a:fld>
            <a:endParaRPr lang="en-US" sz="1399" dirty="0">
              <a:solidFill>
                <a:srgbClr val="FFFFFF"/>
              </a:solidFill>
            </a:endParaRPr>
          </a:p>
        </p:txBody>
      </p:sp>
      <p:pic>
        <p:nvPicPr>
          <p:cNvPr id="21" name="Immagine 13" descr="Fondo_Slide.jp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99638"/>
            <a:ext cx="12192000" cy="360000"/>
          </a:xfrm>
          <a:prstGeom prst="rect">
            <a:avLst/>
          </a:prstGeom>
        </p:spPr>
      </p:pic>
      <p:sp>
        <p:nvSpPr>
          <p:cNvPr id="32" name="Segnaposto numero diapositiva 5"/>
          <p:cNvSpPr txBox="1">
            <a:spLocks/>
          </p:cNvSpPr>
          <p:nvPr userDrawn="1"/>
        </p:nvSpPr>
        <p:spPr>
          <a:xfrm>
            <a:off x="8847047" y="6494314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F63A3B-78C7-47BE-AE5E-E10140E04643}" type="slidenum">
              <a:rPr lang="en-US" sz="1399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399" dirty="0">
              <a:solidFill>
                <a:srgbClr val="FFFFFF"/>
              </a:solidFill>
            </a:endParaRPr>
          </a:p>
        </p:txBody>
      </p:sp>
      <p:sp>
        <p:nvSpPr>
          <p:cNvPr id="33" name="bk object 18"/>
          <p:cNvSpPr/>
          <p:nvPr userDrawn="1"/>
        </p:nvSpPr>
        <p:spPr>
          <a:xfrm>
            <a:off x="425196" y="6531608"/>
            <a:ext cx="851155" cy="294641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690"/>
            </a:stretch>
          </a:blip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sz="1709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264504" y="155025"/>
            <a:ext cx="10270874" cy="52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kumimoji="0" lang="it-IT" sz="3600" b="0" i="0" u="none" strike="noStrike" cap="none" spc="0" normalizeH="0" baseline="0" dirty="0">
                <a:ln>
                  <a:noFill/>
                </a:ln>
                <a:solidFill>
                  <a:srgbClr val="2D32AA"/>
                </a:solidFill>
                <a:effectLst/>
                <a:uLnTx/>
                <a:uFillTx/>
                <a:latin typeface="Calibri Light"/>
                <a:ea typeface="+mn-ea"/>
                <a:cs typeface="+mn-cs"/>
              </a:defRPr>
            </a:lvl1pPr>
          </a:lstStyle>
          <a:p>
            <a:pPr marL="0" marR="0" lvl="0" indent="0" defTabSz="914316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title</a:t>
            </a:r>
            <a:r>
              <a:rPr lang="it-IT" dirty="0"/>
              <a:t> style</a:t>
            </a:r>
          </a:p>
        </p:txBody>
      </p:sp>
      <p:sp>
        <p:nvSpPr>
          <p:cNvPr id="9" name="Rettangolo 8"/>
          <p:cNvSpPr/>
          <p:nvPr userDrawn="1"/>
        </p:nvSpPr>
        <p:spPr>
          <a:xfrm>
            <a:off x="264504" y="678792"/>
            <a:ext cx="468000" cy="72000"/>
          </a:xfrm>
          <a:prstGeom prst="rect">
            <a:avLst/>
          </a:prstGeom>
          <a:gradFill>
            <a:gsLst>
              <a:gs pos="0">
                <a:srgbClr val="2C32AA"/>
              </a:gs>
              <a:gs pos="100000">
                <a:srgbClr val="00B8DE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16">
              <a:defRPr/>
            </a:pPr>
            <a:r>
              <a:rPr lang="it-IT" kern="0" dirty="0">
                <a:solidFill>
                  <a:srgbClr val="FFFFFF"/>
                </a:solidFill>
                <a:cs typeface="Arial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31565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52BA-6ADC-42BC-9C2B-412B78ED4B9C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0BA6-4C64-431F-A6F6-184D83DE285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18853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late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EEB4468-1CFC-4C70-B76B-7AC317DA38D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EEB4468-1CFC-4C70-B76B-7AC317DA38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C7A23C3-0E06-48D0-80C4-6FEB8110225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it-IT" sz="2800" b="0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19" name="Immagine 13" descr="Fondo_Slide.jpg">
            <a:extLst>
              <a:ext uri="{FF2B5EF4-FFF2-40B4-BE49-F238E27FC236}">
                <a16:creationId xmlns:a16="http://schemas.microsoft.com/office/drawing/2014/main" id="{2944333F-53ED-4022-9130-86D5241392F0}"/>
              </a:ext>
            </a:extLst>
          </p:cNvPr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90688"/>
            <a:ext cx="12192000" cy="367312"/>
          </a:xfrm>
          <a:prstGeom prst="rect">
            <a:avLst/>
          </a:prstGeom>
        </p:spPr>
      </p:pic>
      <p:sp>
        <p:nvSpPr>
          <p:cNvPr id="21" name="Segnaposto numero diapositiva 5"/>
          <p:cNvSpPr txBox="1">
            <a:spLocks/>
          </p:cNvSpPr>
          <p:nvPr userDrawn="1"/>
        </p:nvSpPr>
        <p:spPr>
          <a:xfrm>
            <a:off x="10614403" y="6515565"/>
            <a:ext cx="1332320" cy="318824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it-IT" sz="1200" smtClean="0">
                <a:solidFill>
                  <a:srgbClr val="FFFFFF"/>
                </a:solidFill>
              </a:rPr>
              <a:pPr/>
              <a:t>‹#›</a:t>
            </a:fld>
            <a:endParaRPr lang="it-IT" sz="1200" dirty="0">
              <a:solidFill>
                <a:srgbClr val="FFFFFF"/>
              </a:solidFill>
            </a:endParaRPr>
          </a:p>
        </p:txBody>
      </p:sp>
      <p:sp>
        <p:nvSpPr>
          <p:cNvPr id="22" name="Titolo 14"/>
          <p:cNvSpPr>
            <a:spLocks noGrp="1"/>
          </p:cNvSpPr>
          <p:nvPr>
            <p:ph type="title" hasCustomPrompt="1"/>
          </p:nvPr>
        </p:nvSpPr>
        <p:spPr>
          <a:xfrm>
            <a:off x="293924" y="359927"/>
            <a:ext cx="11491676" cy="48630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aseline="0">
                <a:latin typeface="+mn-lt"/>
              </a:defRPr>
            </a:lvl1pPr>
          </a:lstStyle>
          <a:p>
            <a:r>
              <a:rPr lang="it-IT" dirty="0"/>
              <a:t>Inserire titolo</a:t>
            </a:r>
          </a:p>
        </p:txBody>
      </p:sp>
      <p:sp>
        <p:nvSpPr>
          <p:cNvPr id="7" name="bk object 18">
            <a:extLst>
              <a:ext uri="{FF2B5EF4-FFF2-40B4-BE49-F238E27FC236}">
                <a16:creationId xmlns:a16="http://schemas.microsoft.com/office/drawing/2014/main" id="{11008C28-BC89-4A6C-BBBD-BBD19A804D63}"/>
              </a:ext>
            </a:extLst>
          </p:cNvPr>
          <p:cNvSpPr/>
          <p:nvPr userDrawn="1"/>
        </p:nvSpPr>
        <p:spPr>
          <a:xfrm>
            <a:off x="465826" y="6524032"/>
            <a:ext cx="868456" cy="300626"/>
          </a:xfrm>
          <a:prstGeom prst="rect">
            <a:avLst/>
          </a:prstGeom>
          <a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690"/>
            </a:stretch>
          </a:blip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1744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ttangolo 7"/>
          <p:cNvSpPr/>
          <p:nvPr userDrawn="1"/>
        </p:nvSpPr>
        <p:spPr>
          <a:xfrm>
            <a:off x="386653" y="867248"/>
            <a:ext cx="528836" cy="7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B8D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2314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olo, sottotitolo e 3 bloc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egnaposto numero diapositiva 5"/>
          <p:cNvSpPr txBox="1">
            <a:spLocks/>
          </p:cNvSpPr>
          <p:nvPr userDrawn="1"/>
        </p:nvSpPr>
        <p:spPr>
          <a:xfrm>
            <a:off x="8847047" y="6351439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z="1399" smtClean="0">
                <a:solidFill>
                  <a:srgbClr val="FFFFFF"/>
                </a:solidFill>
              </a:rPr>
              <a:pPr/>
              <a:t>‹#›</a:t>
            </a:fld>
            <a:endParaRPr lang="en-US" sz="1399" dirty="0">
              <a:solidFill>
                <a:srgbClr val="FFFFFF"/>
              </a:solidFill>
            </a:endParaRPr>
          </a:p>
        </p:txBody>
      </p:sp>
      <p:pic>
        <p:nvPicPr>
          <p:cNvPr id="21" name="Immagine 13" descr="Fondo_Slide.jp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99638"/>
            <a:ext cx="12192000" cy="360000"/>
          </a:xfrm>
          <a:prstGeom prst="rect">
            <a:avLst/>
          </a:prstGeom>
        </p:spPr>
      </p:pic>
      <p:sp>
        <p:nvSpPr>
          <p:cNvPr id="32" name="Segnaposto numero diapositiva 5"/>
          <p:cNvSpPr txBox="1">
            <a:spLocks/>
          </p:cNvSpPr>
          <p:nvPr userDrawn="1"/>
        </p:nvSpPr>
        <p:spPr>
          <a:xfrm>
            <a:off x="8847047" y="6494314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F63A3B-78C7-47BE-AE5E-E10140E04643}" type="slidenum">
              <a:rPr lang="en-US" sz="1399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399" dirty="0">
              <a:solidFill>
                <a:srgbClr val="FFFFFF"/>
              </a:solidFill>
            </a:endParaRPr>
          </a:p>
        </p:txBody>
      </p:sp>
      <p:sp>
        <p:nvSpPr>
          <p:cNvPr id="33" name="bk object 18"/>
          <p:cNvSpPr/>
          <p:nvPr userDrawn="1"/>
        </p:nvSpPr>
        <p:spPr>
          <a:xfrm>
            <a:off x="425196" y="6531608"/>
            <a:ext cx="851155" cy="294641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690"/>
            </a:stretch>
          </a:blip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sz="1709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264504" y="155025"/>
            <a:ext cx="10270874" cy="52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kumimoji="0" lang="it-IT" sz="3600" b="0" i="0" u="none" strike="noStrike" cap="none" spc="0" normalizeH="0" baseline="0" dirty="0">
                <a:ln>
                  <a:noFill/>
                </a:ln>
                <a:solidFill>
                  <a:srgbClr val="2D32AA"/>
                </a:solidFill>
                <a:effectLst/>
                <a:uLnTx/>
                <a:uFillTx/>
                <a:latin typeface="Calibri Light"/>
                <a:ea typeface="+mn-ea"/>
                <a:cs typeface="+mn-cs"/>
              </a:defRPr>
            </a:lvl1pPr>
          </a:lstStyle>
          <a:p>
            <a:pPr marL="0" marR="0" lvl="0" indent="0" defTabSz="914316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title</a:t>
            </a:r>
            <a:r>
              <a:rPr lang="it-IT" dirty="0"/>
              <a:t> style</a:t>
            </a:r>
          </a:p>
        </p:txBody>
      </p:sp>
      <p:sp>
        <p:nvSpPr>
          <p:cNvPr id="9" name="Rettangolo 8"/>
          <p:cNvSpPr/>
          <p:nvPr userDrawn="1"/>
        </p:nvSpPr>
        <p:spPr>
          <a:xfrm>
            <a:off x="264504" y="678792"/>
            <a:ext cx="468000" cy="72000"/>
          </a:xfrm>
          <a:prstGeom prst="rect">
            <a:avLst/>
          </a:prstGeom>
          <a:gradFill>
            <a:gsLst>
              <a:gs pos="0">
                <a:srgbClr val="2C32AA"/>
              </a:gs>
              <a:gs pos="100000">
                <a:srgbClr val="00B8DE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16">
              <a:defRPr/>
            </a:pPr>
            <a:r>
              <a:rPr lang="it-IT" kern="0" dirty="0">
                <a:solidFill>
                  <a:srgbClr val="FFFFFF"/>
                </a:solidFill>
                <a:cs typeface="Arial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26865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52BA-6ADC-42BC-9C2B-412B78ED4B9C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0BA6-4C64-431F-A6F6-184D83DE285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699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52BA-6ADC-42BC-9C2B-412B78ED4B9C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0BA6-4C64-431F-A6F6-184D83DE285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644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52BA-6ADC-42BC-9C2B-412B78ED4B9C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0BA6-4C64-431F-A6F6-184D83DE285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141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52BA-6ADC-42BC-9C2B-412B78ED4B9C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0BA6-4C64-431F-A6F6-184D83DE285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439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52BA-6ADC-42BC-9C2B-412B78ED4B9C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0BA6-4C64-431F-A6F6-184D83DE285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18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852BA-6ADC-42BC-9C2B-412B78ED4B9C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80BA6-4C64-431F-A6F6-184D83DE285A}" type="slidenum">
              <a:rPr lang="it-IT" smtClean="0"/>
              <a:t>‹#›</a:t>
            </a:fld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D0749D-1D6C-6D67-504E-469C8F23936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356225" y="63500"/>
            <a:ext cx="15240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This content is classified as Internal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2EF040-61B9-C350-7A55-DF4CE24A159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096000" y="6672580"/>
            <a:ext cx="444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216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700" r:id="rId13"/>
    <p:sldLayoutId id="2147483702" r:id="rId14"/>
    <p:sldLayoutId id="214748370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721864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| Questo non è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accent4"/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43935-5D08-CFA3-E667-6B6DBC2EDBA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356225" y="63500"/>
            <a:ext cx="15240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This content is classified as Internal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51F7D-8DD1-2891-8744-1AE6B5AC1EA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096000" y="6672580"/>
            <a:ext cx="444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671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9" r:id="rId2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EE6BE2D-1DDA-4ACA-B68F-595D5BE2D9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chemeClr val="bg1"/>
                </a:solidFill>
              </a:rPr>
              <a:t>Milan, </a:t>
            </a:r>
            <a:r>
              <a:rPr lang="it-IT" sz="2000" dirty="0" err="1">
                <a:solidFill>
                  <a:schemeClr val="bg1"/>
                </a:solidFill>
              </a:rPr>
              <a:t>Feb</a:t>
            </a:r>
            <a:r>
              <a:rPr lang="it-IT" sz="2000" dirty="0">
                <a:solidFill>
                  <a:schemeClr val="bg1"/>
                </a:solidFill>
              </a:rPr>
              <a:t> 22nd 2022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F454EA4E-11EC-44F9-B19F-CD79B3815FF5}"/>
              </a:ext>
            </a:extLst>
          </p:cNvPr>
          <p:cNvSpPr txBox="1">
            <a:spLocks/>
          </p:cNvSpPr>
          <p:nvPr/>
        </p:nvSpPr>
        <p:spPr>
          <a:xfrm>
            <a:off x="252832" y="2484868"/>
            <a:ext cx="6681300" cy="5631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400" dirty="0">
                <a:solidFill>
                  <a:schemeClr val="bg1"/>
                </a:solidFill>
              </a:rPr>
              <a:t>QQQQQQQQQQQQQQQQQQQQQ</a:t>
            </a:r>
          </a:p>
        </p:txBody>
      </p:sp>
    </p:spTree>
    <p:extLst>
      <p:ext uri="{BB962C8B-B14F-4D97-AF65-F5344CB8AC3E}">
        <p14:creationId xmlns:p14="http://schemas.microsoft.com/office/powerpoint/2010/main" val="352703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4861218-E7BC-48A1-9571-B308342AC1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4861218-E7BC-48A1-9571-B308342AC1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790027F-0C59-492B-B169-5287AD0F8B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it-IT" sz="280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cxnSp>
        <p:nvCxnSpPr>
          <p:cNvPr id="7" name="Connettore 1 11">
            <a:extLst>
              <a:ext uri="{FF2B5EF4-FFF2-40B4-BE49-F238E27FC236}">
                <a16:creationId xmlns:a16="http://schemas.microsoft.com/office/drawing/2014/main" id="{064C6558-6BC2-4676-BD48-4D6011790323}"/>
              </a:ext>
            </a:extLst>
          </p:cNvPr>
          <p:cNvCxnSpPr>
            <a:cxnSpLocks/>
          </p:cNvCxnSpPr>
          <p:nvPr/>
        </p:nvCxnSpPr>
        <p:spPr>
          <a:xfrm flipV="1">
            <a:off x="1344812" y="1073090"/>
            <a:ext cx="0" cy="435385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98BF99A-9946-488F-903A-5904E240BDA2}"/>
              </a:ext>
            </a:extLst>
          </p:cNvPr>
          <p:cNvGrpSpPr/>
          <p:nvPr/>
        </p:nvGrpSpPr>
        <p:grpSpPr>
          <a:xfrm>
            <a:off x="1284799" y="2457926"/>
            <a:ext cx="8133104" cy="288147"/>
            <a:chOff x="1262249" y="2324660"/>
            <a:chExt cx="8133104" cy="28814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7A1A737C-79B7-47E8-A4A3-86D30A313383}"/>
                </a:ext>
              </a:extLst>
            </p:cNvPr>
            <p:cNvSpPr/>
            <p:nvPr/>
          </p:nvSpPr>
          <p:spPr>
            <a:xfrm>
              <a:off x="1262249" y="2391666"/>
              <a:ext cx="18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cs typeface="Arial" panose="020B0604020202020204" pitchFamily="34" charset="0"/>
              </a:endParaRP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4F398656-47BF-4ECE-B242-4C47E4A52BB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58690" y="2324660"/>
              <a:ext cx="8036663" cy="288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36000" tIns="36000" rIns="36000" bIns="36000">
              <a:spAutoFit/>
            </a:bodyPr>
            <a:lstStyle>
              <a:defPPr>
                <a:defRPr lang="it-IT"/>
              </a:defPPr>
              <a:lvl1pPr indent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None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75851" lvl="1" indent="0" eaLnBrk="0" fontAlgn="base" hangingPunct="0">
                <a:spcBef>
                  <a:spcPts val="277"/>
                </a:spcBef>
                <a:spcAft>
                  <a:spcPct val="0"/>
                </a:spcAft>
                <a:buClr>
                  <a:schemeClr val="bg1">
                    <a:lumMod val="50000"/>
                  </a:schemeClr>
                </a:buClr>
                <a:buFont typeface="Book Antiqua" pitchFamily="18" charset="0"/>
                <a:buNone/>
                <a:defRPr sz="1400" b="0" kern="0">
                  <a:solidFill>
                    <a:schemeClr val="tx2">
                      <a:lumMod val="50000"/>
                    </a:schemeClr>
                  </a:solidFill>
                  <a:ea typeface="+mj-ea"/>
                  <a:cs typeface="Arial" panose="020B0604020202020204" pitchFamily="34" charset="0"/>
                </a:defRPr>
              </a:lvl2pPr>
              <a:lvl3pPr marL="915988" indent="-2079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Font typeface="Book Antiqua" pitchFamily="18" charset="0"/>
                <a:buChar char="–"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4270375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4pPr>
              <a:lvl5pPr marL="4500563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5pPr>
              <a:lvl6pPr marL="49577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6pPr>
              <a:lvl7pPr marL="54149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7pPr>
              <a:lvl8pPr marL="58721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8pPr>
              <a:lvl9pPr marL="63293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9pPr>
            </a:lstStyle>
            <a:p>
              <a:pPr lvl="1"/>
              <a:r>
                <a:rPr lang="it-IT" dirty="0" err="1"/>
                <a:t>History</a:t>
              </a:r>
              <a:r>
                <a:rPr lang="it-IT" dirty="0"/>
                <a:t> procedura automatica di re-training del modello Issuing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A05687F6-31B0-4CFD-B0FD-3FE0D47E1B83}"/>
              </a:ext>
            </a:extLst>
          </p:cNvPr>
          <p:cNvGrpSpPr/>
          <p:nvPr/>
        </p:nvGrpSpPr>
        <p:grpSpPr>
          <a:xfrm>
            <a:off x="1289889" y="1433413"/>
            <a:ext cx="8133104" cy="288147"/>
            <a:chOff x="1262249" y="2343322"/>
            <a:chExt cx="8133104" cy="288147"/>
          </a:xfrm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2F3CCD05-C165-4434-85AC-6F0A9CD99917}"/>
                </a:ext>
              </a:extLst>
            </p:cNvPr>
            <p:cNvSpPr/>
            <p:nvPr/>
          </p:nvSpPr>
          <p:spPr>
            <a:xfrm>
              <a:off x="1262249" y="2391666"/>
              <a:ext cx="18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cs typeface="Arial" panose="020B0604020202020204" pitchFamily="34" charset="0"/>
              </a:endParaRPr>
            </a:p>
          </p:txBody>
        </p:sp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4775ABED-7A39-4F29-A41B-1A9A8FA4A92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58690" y="2343322"/>
              <a:ext cx="8036663" cy="288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36000" tIns="36000" rIns="36000" bIns="36000">
              <a:spAutoFit/>
            </a:bodyPr>
            <a:lstStyle>
              <a:lvl1pPr marL="0" indent="0" algn="l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None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528638" indent="-17145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Font typeface="Book Antiqua" pitchFamily="18" charset="0"/>
                <a:buChar char="–"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15988" indent="-207963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Font typeface="Book Antiqua" pitchFamily="18" charset="0"/>
                <a:buChar char="–"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427037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450056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4957763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5414963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5872163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6329363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it-IT" b="0" dirty="0"/>
                <a:t>   </a:t>
              </a:r>
              <a:r>
                <a:rPr lang="it-IT" b="0" dirty="0">
                  <a:solidFill>
                    <a:schemeClr val="tx1"/>
                  </a:solidFill>
                  <a:latin typeface="+mn-lt"/>
                </a:rPr>
                <a:t>Perimetro dati re-training e costi AWS sostenuti</a:t>
              </a:r>
              <a:endParaRPr lang="it-IT" b="0" kern="0" dirty="0">
                <a:solidFill>
                  <a:schemeClr val="tx1"/>
                </a:solidFill>
                <a:latin typeface="+mn-lt"/>
                <a:ea typeface="+mj-ea"/>
              </a:endParaRPr>
            </a:p>
          </p:txBody>
        </p:sp>
      </p:grpSp>
      <p:sp>
        <p:nvSpPr>
          <p:cNvPr id="56" name="Rettangolo 55">
            <a:extLst>
              <a:ext uri="{FF2B5EF4-FFF2-40B4-BE49-F238E27FC236}">
                <a16:creationId xmlns:a16="http://schemas.microsoft.com/office/drawing/2014/main" id="{72B23890-1D36-468C-AF54-67EF090B6271}"/>
              </a:ext>
            </a:extLst>
          </p:cNvPr>
          <p:cNvSpPr/>
          <p:nvPr/>
        </p:nvSpPr>
        <p:spPr>
          <a:xfrm>
            <a:off x="1433783" y="5354820"/>
            <a:ext cx="180000" cy="28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endParaRPr lang="it-IT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itle 2">
            <a:extLst>
              <a:ext uri="{FF2B5EF4-FFF2-40B4-BE49-F238E27FC236}">
                <a16:creationId xmlns:a16="http://schemas.microsoft.com/office/drawing/2014/main" id="{C8DCDBB3-F095-4711-B58B-91C6C5AD32AC}"/>
              </a:ext>
            </a:extLst>
          </p:cNvPr>
          <p:cNvSpPr txBox="1">
            <a:spLocks/>
          </p:cNvSpPr>
          <p:nvPr/>
        </p:nvSpPr>
        <p:spPr>
          <a:xfrm>
            <a:off x="229379" y="228087"/>
            <a:ext cx="11491676" cy="458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2D32AA"/>
                </a:solidFill>
              </a:rPr>
              <a:t>Agenda</a:t>
            </a:r>
            <a:endParaRPr lang="it-IT" dirty="0">
              <a:solidFill>
                <a:srgbClr val="C00000"/>
              </a:solidFill>
            </a:endParaRPr>
          </a:p>
        </p:txBody>
      </p: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6A1D753C-56F1-4FE4-BACB-AF3CD3B74684}"/>
              </a:ext>
            </a:extLst>
          </p:cNvPr>
          <p:cNvGrpSpPr/>
          <p:nvPr/>
        </p:nvGrpSpPr>
        <p:grpSpPr>
          <a:xfrm>
            <a:off x="1289889" y="1905176"/>
            <a:ext cx="8133104" cy="288147"/>
            <a:chOff x="1262249" y="2324660"/>
            <a:chExt cx="8133104" cy="288147"/>
          </a:xfrm>
        </p:grpSpPr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B1C38A09-D4BA-4EA4-BF54-0CA2E787ED5A}"/>
                </a:ext>
              </a:extLst>
            </p:cNvPr>
            <p:cNvSpPr/>
            <p:nvPr/>
          </p:nvSpPr>
          <p:spPr>
            <a:xfrm>
              <a:off x="1262249" y="2391666"/>
              <a:ext cx="18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cs typeface="Arial" panose="020B0604020202020204" pitchFamily="34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65842D57-3CD2-4A33-AD40-81C656C7E0F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58690" y="2324660"/>
              <a:ext cx="8036663" cy="288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36000" tIns="36000" rIns="36000" bIns="36000">
              <a:spAutoFit/>
            </a:bodyPr>
            <a:lstStyle>
              <a:defPPr>
                <a:defRPr lang="it-IT"/>
              </a:defPPr>
              <a:lvl1pPr indent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None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75851" lvl="1" indent="0" eaLnBrk="0" fontAlgn="base" hangingPunct="0">
                <a:spcBef>
                  <a:spcPts val="277"/>
                </a:spcBef>
                <a:spcAft>
                  <a:spcPct val="0"/>
                </a:spcAft>
                <a:buClr>
                  <a:schemeClr val="bg1">
                    <a:lumMod val="50000"/>
                  </a:schemeClr>
                </a:buClr>
                <a:buFont typeface="Book Antiqua" pitchFamily="18" charset="0"/>
                <a:buNone/>
                <a:defRPr sz="1400" b="0" kern="0">
                  <a:solidFill>
                    <a:schemeClr val="tx2">
                      <a:lumMod val="50000"/>
                    </a:schemeClr>
                  </a:solidFill>
                  <a:ea typeface="+mj-ea"/>
                  <a:cs typeface="Arial" panose="020B0604020202020204" pitchFamily="34" charset="0"/>
                </a:defRPr>
              </a:lvl2pPr>
              <a:lvl3pPr marL="915988" indent="-2079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Font typeface="Book Antiqua" pitchFamily="18" charset="0"/>
                <a:buChar char="–"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4270375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4pPr>
              <a:lvl5pPr marL="4500563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5pPr>
              <a:lvl6pPr marL="49577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6pPr>
              <a:lvl7pPr marL="54149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7pPr>
              <a:lvl8pPr marL="58721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8pPr>
              <a:lvl9pPr marL="63293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9pPr>
            </a:lstStyle>
            <a:p>
              <a:r>
                <a:rPr lang="it-IT" b="0" dirty="0">
                  <a:solidFill>
                    <a:schemeClr val="tx1"/>
                  </a:solidFill>
                  <a:latin typeface="+mn-lt"/>
                </a:rPr>
                <a:t>    KPI principali valutati per la sostituzione del modello</a:t>
              </a:r>
            </a:p>
          </p:txBody>
        </p: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6A1D753C-56F1-4FE4-BACB-AF3CD3B74684}"/>
              </a:ext>
            </a:extLst>
          </p:cNvPr>
          <p:cNvGrpSpPr/>
          <p:nvPr/>
        </p:nvGrpSpPr>
        <p:grpSpPr>
          <a:xfrm>
            <a:off x="1276173" y="3622345"/>
            <a:ext cx="8124478" cy="288147"/>
            <a:chOff x="1270875" y="2324660"/>
            <a:chExt cx="8124478" cy="288147"/>
          </a:xfrm>
        </p:grpSpPr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1C38A09-D4BA-4EA4-BF54-0CA2E787ED5A}"/>
                </a:ext>
              </a:extLst>
            </p:cNvPr>
            <p:cNvSpPr/>
            <p:nvPr/>
          </p:nvSpPr>
          <p:spPr>
            <a:xfrm>
              <a:off x="1270875" y="2374414"/>
              <a:ext cx="18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cs typeface="Arial" panose="020B0604020202020204" pitchFamily="34" charset="0"/>
              </a:endParaRPr>
            </a:p>
          </p:txBody>
        </p:sp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65842D57-3CD2-4A33-AD40-81C656C7E0F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58690" y="2324660"/>
              <a:ext cx="8036663" cy="288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36000" tIns="36000" rIns="36000" bIns="36000">
              <a:spAutoFit/>
            </a:bodyPr>
            <a:lstStyle>
              <a:defPPr>
                <a:defRPr lang="it-IT"/>
              </a:defPPr>
              <a:lvl1pPr indent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None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75851" lvl="1" indent="0" eaLnBrk="0" fontAlgn="base" hangingPunct="0">
                <a:spcBef>
                  <a:spcPts val="277"/>
                </a:spcBef>
                <a:spcAft>
                  <a:spcPct val="0"/>
                </a:spcAft>
                <a:buClr>
                  <a:schemeClr val="bg1">
                    <a:lumMod val="50000"/>
                  </a:schemeClr>
                </a:buClr>
                <a:buFont typeface="Book Antiqua" pitchFamily="18" charset="0"/>
                <a:buNone/>
                <a:defRPr sz="1400" b="0" kern="0">
                  <a:solidFill>
                    <a:schemeClr val="tx2">
                      <a:lumMod val="50000"/>
                    </a:schemeClr>
                  </a:solidFill>
                  <a:ea typeface="+mj-ea"/>
                  <a:cs typeface="Arial" panose="020B0604020202020204" pitchFamily="34" charset="0"/>
                </a:defRPr>
              </a:lvl2pPr>
              <a:lvl3pPr marL="915988" indent="-2079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Font typeface="Book Antiqua" pitchFamily="18" charset="0"/>
                <a:buChar char="–"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4270375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4pPr>
              <a:lvl5pPr marL="4500563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5pPr>
              <a:lvl6pPr marL="49577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6pPr>
              <a:lvl7pPr marL="54149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7pPr>
              <a:lvl8pPr marL="58721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8pPr>
              <a:lvl9pPr marL="63293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9pPr>
            </a:lstStyle>
            <a:p>
              <a:r>
                <a:rPr lang="it-IT" b="0" dirty="0"/>
                <a:t>   </a:t>
              </a:r>
              <a:r>
                <a:rPr lang="it-IT" b="0" dirty="0">
                  <a:solidFill>
                    <a:schemeClr val="tx1"/>
                  </a:solidFill>
                  <a:latin typeface="+mn-lt"/>
                </a:rPr>
                <a:t>Riassunto delle attività</a:t>
              </a:r>
            </a:p>
          </p:txBody>
        </p:sp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6A1D753C-56F1-4FE4-BACB-AF3CD3B74684}"/>
              </a:ext>
            </a:extLst>
          </p:cNvPr>
          <p:cNvGrpSpPr/>
          <p:nvPr/>
        </p:nvGrpSpPr>
        <p:grpSpPr>
          <a:xfrm>
            <a:off x="1284799" y="3006662"/>
            <a:ext cx="8150356" cy="288147"/>
            <a:chOff x="1244997" y="2324660"/>
            <a:chExt cx="8150356" cy="288147"/>
          </a:xfrm>
        </p:grpSpPr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B1C38A09-D4BA-4EA4-BF54-0CA2E787ED5A}"/>
                </a:ext>
              </a:extLst>
            </p:cNvPr>
            <p:cNvSpPr/>
            <p:nvPr/>
          </p:nvSpPr>
          <p:spPr>
            <a:xfrm>
              <a:off x="1244997" y="2391666"/>
              <a:ext cx="18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cs typeface="Arial" panose="020B0604020202020204" pitchFamily="34" charset="0"/>
              </a:endParaRPr>
            </a:p>
          </p:txBody>
        </p:sp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id="{65842D57-3CD2-4A33-AD40-81C656C7E0F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58690" y="2324660"/>
              <a:ext cx="8036663" cy="288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36000" tIns="36000" rIns="36000" bIns="36000">
              <a:spAutoFit/>
            </a:bodyPr>
            <a:lstStyle>
              <a:defPPr>
                <a:defRPr lang="it-IT"/>
              </a:defPPr>
              <a:lvl1pPr indent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None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75851" lvl="1" indent="0" eaLnBrk="0" fontAlgn="base" hangingPunct="0">
                <a:spcBef>
                  <a:spcPts val="277"/>
                </a:spcBef>
                <a:spcAft>
                  <a:spcPct val="0"/>
                </a:spcAft>
                <a:buClr>
                  <a:schemeClr val="bg1">
                    <a:lumMod val="50000"/>
                  </a:schemeClr>
                </a:buClr>
                <a:buFont typeface="Book Antiqua" pitchFamily="18" charset="0"/>
                <a:buNone/>
                <a:defRPr sz="1400" b="0" kern="0">
                  <a:solidFill>
                    <a:schemeClr val="tx2">
                      <a:lumMod val="50000"/>
                    </a:schemeClr>
                  </a:solidFill>
                  <a:ea typeface="+mj-ea"/>
                  <a:cs typeface="Arial" panose="020B0604020202020204" pitchFamily="34" charset="0"/>
                </a:defRPr>
              </a:lvl2pPr>
              <a:lvl3pPr marL="915988" indent="-2079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Font typeface="Book Antiqua" pitchFamily="18" charset="0"/>
                <a:buChar char="–"/>
                <a:defRPr sz="14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4270375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4pPr>
              <a:lvl5pPr marL="4500563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5pPr>
              <a:lvl6pPr marL="49577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6pPr>
              <a:lvl7pPr marL="54149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7pPr>
              <a:lvl8pPr marL="58721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8pPr>
              <a:lvl9pPr marL="6329363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latin typeface="Arial" charset="0"/>
                </a:defRPr>
              </a:lvl9pPr>
            </a:lstStyle>
            <a:p>
              <a:r>
                <a:rPr lang="it-IT" b="0" dirty="0">
                  <a:latin typeface="+mn-lt"/>
                </a:rPr>
                <a:t>   </a:t>
              </a:r>
              <a:r>
                <a:rPr lang="it-IT" b="0" dirty="0" err="1">
                  <a:solidFill>
                    <a:schemeClr val="tx1"/>
                  </a:solidFill>
                  <a:latin typeface="+mn-lt"/>
                </a:rPr>
                <a:t>History</a:t>
              </a:r>
              <a:r>
                <a:rPr lang="it-IT" b="0" dirty="0">
                  <a:solidFill>
                    <a:schemeClr val="tx1"/>
                  </a:solidFill>
                  <a:latin typeface="+mn-lt"/>
                </a:rPr>
                <a:t> deploy in produzione del nuovo modello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56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7"/>
          <p:cNvSpPr txBox="1">
            <a:spLocks noGrp="1"/>
          </p:cNvSpPr>
          <p:nvPr>
            <p:ph type="body" sz="quarter" idx="10"/>
          </p:nvPr>
        </p:nvSpPr>
        <p:spPr bwMode="auto">
          <a:xfrm>
            <a:off x="295274" y="189658"/>
            <a:ext cx="11768907" cy="59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it-IT" sz="2400" b="0" cap="small" baseline="0">
                <a:solidFill>
                  <a:srgbClr val="4F4F4F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it-IT" sz="2000" kern="0" dirty="0" err="1">
                <a:solidFill>
                  <a:srgbClr val="002060"/>
                </a:solidFill>
                <a:cs typeface="Arial" charset="0"/>
              </a:rPr>
              <a:t>AAAAAAAAAAAAAAAAAAAAAAAAAAa</a:t>
            </a:r>
            <a:endParaRPr lang="it-IT" sz="2000" kern="0" dirty="0">
              <a:solidFill>
                <a:srgbClr val="00206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6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7"/>
          <p:cNvSpPr txBox="1">
            <a:spLocks noGrp="1"/>
          </p:cNvSpPr>
          <p:nvPr>
            <p:ph type="body" sz="quarter" idx="10"/>
          </p:nvPr>
        </p:nvSpPr>
        <p:spPr bwMode="auto">
          <a:xfrm>
            <a:off x="295274" y="189658"/>
            <a:ext cx="11768907" cy="59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it-IT" sz="2400" b="0" cap="small" baseline="0">
                <a:solidFill>
                  <a:srgbClr val="4F4F4F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A6E"/>
                </a:solidFill>
                <a:latin typeface="Arial" charset="0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it-IT" sz="2000" kern="0" dirty="0">
                <a:solidFill>
                  <a:srgbClr val="002060"/>
                </a:solidFill>
                <a:cs typeface="Arial" charset="0"/>
              </a:rPr>
              <a:t>KPZZZZZZZZZZZZZZZZZZZZ</a:t>
            </a:r>
            <a:endParaRPr lang="it-IT" sz="2000" kern="0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02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6923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U7Fb3UhXCUA0c1WdWc1n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JC_n9MYv_DZfxWCHldyg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NEXI's colo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32AA"/>
      </a:accent1>
      <a:accent2>
        <a:srgbClr val="0078B3"/>
      </a:accent2>
      <a:accent3>
        <a:srgbClr val="00B8DE"/>
      </a:accent3>
      <a:accent4>
        <a:srgbClr val="747678"/>
      </a:accent4>
      <a:accent5>
        <a:srgbClr val="A3A3B3"/>
      </a:accent5>
      <a:accent6>
        <a:srgbClr val="DAD9D7"/>
      </a:accent6>
      <a:hlink>
        <a:srgbClr val="48D597"/>
      </a:hlink>
      <a:folHlink>
        <a:srgbClr val="F9413A"/>
      </a:folHlink>
    </a:clrScheme>
    <a:fontScheme name="Tema di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B0C624DD3634D46B887230F68A9E6A6" ma:contentTypeVersion="13" ma:contentTypeDescription="Creare un nuovo documento." ma:contentTypeScope="" ma:versionID="f88f1f90eee7990b6f98fde4255ff398">
  <xsd:schema xmlns:xsd="http://www.w3.org/2001/XMLSchema" xmlns:xs="http://www.w3.org/2001/XMLSchema" xmlns:p="http://schemas.microsoft.com/office/2006/metadata/properties" xmlns:ns3="e1a48a37-0f5f-4e33-b8ca-64b7973498ad" xmlns:ns4="61b2f9df-a04a-4346-baac-23dea9ab2dfa" targetNamespace="http://schemas.microsoft.com/office/2006/metadata/properties" ma:root="true" ma:fieldsID="983d164fed201b4b771e17e7ee08978a" ns3:_="" ns4:_="">
    <xsd:import namespace="e1a48a37-0f5f-4e33-b8ca-64b7973498ad"/>
    <xsd:import namespace="61b2f9df-a04a-4346-baac-23dea9ab2df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48a37-0f5f-4e33-b8ca-64b7973498a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b2f9df-a04a-4346-baac-23dea9ab2d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1233B7-60D0-49AB-B1A1-B320BD1676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E3297E-4385-4F88-9D01-096D85D917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48a37-0f5f-4e33-b8ca-64b7973498ad"/>
    <ds:schemaRef ds:uri="61b2f9df-a04a-4346-baac-23dea9ab2d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1AF319-0E5A-4ED1-9DB8-771188982DB5}">
  <ds:schemaRefs>
    <ds:schemaRef ds:uri="61b2f9df-a04a-4346-baac-23dea9ab2dfa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e1a48a37-0f5f-4e33-b8ca-64b7973498a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11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Trebuchet MS</vt:lpstr>
      <vt:lpstr>Wingdings</vt:lpstr>
      <vt:lpstr>Tema di Office</vt:lpstr>
      <vt:lpstr>2_Office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Bassani Giuseppe</dc:creator>
  <cp:lastModifiedBy>Brescia Vincenzo</cp:lastModifiedBy>
  <cp:revision>2523</cp:revision>
  <dcterms:created xsi:type="dcterms:W3CDTF">2019-01-14T13:55:47Z</dcterms:created>
  <dcterms:modified xsi:type="dcterms:W3CDTF">2024-01-31T16:46:09Z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0x010100BB0C624DD3634D46B887230F68A9E6A6</vt:lpwstr>
  </property>
  <property fmtid="{D5CDD505-2E9C-101B-9397-08002B2CF9AE}" pid="3" name="MSIP_Label_996404bd-5715-4458-bec8-3700bad58a5c_Enabled">
    <vt:lpwstr>true</vt:lpwstr>
  </property>
  <property fmtid="{D5CDD505-2E9C-101B-9397-08002B2CF9AE}" pid="4" name="MSIP_Label_996404bd-5715-4458-bec8-3700bad58a5c_SetDate">
    <vt:lpwstr>2024-01-31T16:44:12Z</vt:lpwstr>
  </property>
  <property fmtid="{D5CDD505-2E9C-101B-9397-08002B2CF9AE}" pid="5" name="MSIP_Label_996404bd-5715-4458-bec8-3700bad58a5c_Method">
    <vt:lpwstr>Standard</vt:lpwstr>
  </property>
  <property fmtid="{D5CDD505-2E9C-101B-9397-08002B2CF9AE}" pid="6" name="MSIP_Label_996404bd-5715-4458-bec8-3700bad58a5c_Name">
    <vt:lpwstr>Recipients Have Full Control</vt:lpwstr>
  </property>
  <property fmtid="{D5CDD505-2E9C-101B-9397-08002B2CF9AE}" pid="7" name="MSIP_Label_996404bd-5715-4458-bec8-3700bad58a5c_SiteId">
    <vt:lpwstr>79dc228f-c8f2-4016-8bf0-b990b6c72e98</vt:lpwstr>
  </property>
  <property fmtid="{D5CDD505-2E9C-101B-9397-08002B2CF9AE}" pid="8" name="MSIP_Label_996404bd-5715-4458-bec8-3700bad58a5c_ActionId">
    <vt:lpwstr>0223dfc1-3bae-4ae5-8b9e-4f0174a53089</vt:lpwstr>
  </property>
  <property fmtid="{D5CDD505-2E9C-101B-9397-08002B2CF9AE}" pid="9" name="MSIP_Label_996404bd-5715-4458-bec8-3700bad58a5c_ContentBits">
    <vt:lpwstr>3</vt:lpwstr>
  </property>
  <property fmtid="{D5CDD505-2E9C-101B-9397-08002B2CF9AE}" pid="10" name="ClassificationContentMarkingFooterLocations">
    <vt:lpwstr>Tema di Office:10\2_Office Theme:7</vt:lpwstr>
  </property>
  <property fmtid="{D5CDD505-2E9C-101B-9397-08002B2CF9AE}" pid="11" name="ClassificationContentMarkingFooterText">
    <vt:lpwstr> </vt:lpwstr>
  </property>
  <property fmtid="{D5CDD505-2E9C-101B-9397-08002B2CF9AE}" pid="12" name="ClassificationContentMarkingHeaderLocations">
    <vt:lpwstr>Tema di Office:9\2_Office Theme:6</vt:lpwstr>
  </property>
  <property fmtid="{D5CDD505-2E9C-101B-9397-08002B2CF9AE}" pid="13" name="ClassificationContentMarkingHeaderText">
    <vt:lpwstr> This content is classified as Internal </vt:lpwstr>
  </property>
</Properties>
</file>