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0" r:id="rId3"/>
    <p:sldId id="265" r:id="rId4"/>
    <p:sldId id="264" r:id="rId5"/>
    <p:sldId id="268" r:id="rId6"/>
    <p:sldId id="263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26-Jun-16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Hello! I’m NAO.</a:t>
            </a:r>
          </a:p>
        </p:txBody>
      </p:sp>
      <p:pic>
        <p:nvPicPr>
          <p:cNvPr id="3" name="Picture 2" descr="https://www.ald.softbankrobotics.com/sites/aldebaran/files/images/en_savoir_plus_sur_na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13" y="731517"/>
            <a:ext cx="2690772" cy="57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makerpot.com/media/catalog/product/r/e/red-nao---full-face---left-arm-up---white-background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"/>
          <a:stretch/>
        </p:blipFill>
        <p:spPr bwMode="auto">
          <a:xfrm>
            <a:off x="6095999" y="534488"/>
            <a:ext cx="6096001" cy="598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akerpot.com/media/catalog/product/r/e/red-nao---full-face---left-arm-up---white-backgroun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8524" r="45000" b="81684"/>
          <a:stretch/>
        </p:blipFill>
        <p:spPr bwMode="auto">
          <a:xfrm>
            <a:off x="8394700" y="1054100"/>
            <a:ext cx="10541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Hello!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Who are you?</a:t>
            </a:r>
            <a:endParaRPr lang="en-US" sz="3600" dirty="0"/>
          </a:p>
        </p:txBody>
      </p:sp>
      <p:pic>
        <p:nvPicPr>
          <p:cNvPr id="1026" name="Picture 2" descr="http://www.mathworks.com/cmsimages/91986_wl_NAO-robot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" y="2310943"/>
            <a:ext cx="2940442" cy="41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58 </a:t>
            </a:r>
            <a:r>
              <a:rPr lang="en-US" sz="2400" dirty="0"/>
              <a:t>cm tall = </a:t>
            </a:r>
            <a:r>
              <a:rPr lang="en-US" sz="2400" dirty="0" smtClean="0"/>
              <a:t>22.8 inches</a:t>
            </a:r>
          </a:p>
          <a:p>
            <a:r>
              <a:rPr lang="en-US" sz="2400" dirty="0" smtClean="0"/>
              <a:t>Beginning: 2006</a:t>
            </a:r>
          </a:p>
          <a:p>
            <a:r>
              <a:rPr lang="en-US" sz="2400" dirty="0" smtClean="0"/>
              <a:t>Now: 9,000 NAOs across the globe</a:t>
            </a:r>
          </a:p>
          <a:p>
            <a:endParaRPr lang="en-US" sz="2400" b="1" dirty="0" smtClean="0"/>
          </a:p>
          <a:p>
            <a:r>
              <a:rPr lang="en-US" sz="2400" b="1" dirty="0"/>
              <a:t>Feeling :</a:t>
            </a:r>
            <a:r>
              <a:rPr lang="en-US" sz="2400" dirty="0"/>
              <a:t> </a:t>
            </a:r>
            <a:r>
              <a:rPr lang="en-US" sz="2400" dirty="0" smtClean="0"/>
              <a:t>numerous </a:t>
            </a:r>
            <a:r>
              <a:rPr lang="en-US" sz="2400" dirty="0"/>
              <a:t>sensors in </a:t>
            </a:r>
            <a:r>
              <a:rPr lang="en-US" sz="2400" dirty="0" smtClean="0"/>
              <a:t>its head</a:t>
            </a:r>
            <a:r>
              <a:rPr lang="en-US" sz="2400" dirty="0"/>
              <a:t>, hands and </a:t>
            </a:r>
            <a:r>
              <a:rPr lang="en-US" sz="2400" dirty="0" smtClean="0"/>
              <a:t>feet</a:t>
            </a:r>
          </a:p>
          <a:p>
            <a:r>
              <a:rPr lang="en-US" sz="2400" b="1" dirty="0" smtClean="0"/>
              <a:t>Hearing </a:t>
            </a:r>
            <a:r>
              <a:rPr lang="en-US" sz="2400" b="1" dirty="0"/>
              <a:t>and speaking :</a:t>
            </a:r>
            <a:r>
              <a:rPr lang="en-US" sz="2400" dirty="0"/>
              <a:t> </a:t>
            </a:r>
            <a:r>
              <a:rPr lang="en-US" sz="2400" dirty="0" smtClean="0"/>
              <a:t>4 </a:t>
            </a:r>
            <a:r>
              <a:rPr lang="en-US" sz="2400" dirty="0"/>
              <a:t>directional microphones and </a:t>
            </a:r>
            <a:r>
              <a:rPr lang="en-US" sz="2400" dirty="0" smtClean="0"/>
              <a:t>loudspeakers</a:t>
            </a:r>
          </a:p>
          <a:p>
            <a:r>
              <a:rPr lang="en-US" sz="2400" b="1" dirty="0" smtClean="0"/>
              <a:t>Seeing 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two cameras</a:t>
            </a:r>
          </a:p>
          <a:p>
            <a:r>
              <a:rPr lang="en-US" sz="2400" b="1" dirty="0" smtClean="0"/>
              <a:t>Connecting 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 smtClean="0"/>
              <a:t>WiFi</a:t>
            </a:r>
            <a:r>
              <a:rPr lang="en-US" sz="2400" dirty="0"/>
              <a:t>, </a:t>
            </a:r>
            <a:r>
              <a:rPr lang="en-US" sz="2400" dirty="0" smtClean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482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ld.softbankrobotics.com/sites/aldebaran/files/images/Qui_est_NAO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r="6218"/>
          <a:stretch/>
        </p:blipFill>
        <p:spPr bwMode="auto">
          <a:xfrm>
            <a:off x="0" y="0"/>
            <a:ext cx="121539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02120" y="368300"/>
            <a:ext cx="4557780" cy="9016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7 NAO</a:t>
            </a:r>
            <a:r>
              <a:rPr lang="en-US" sz="2800" dirty="0"/>
              <a:t> joined the "</a:t>
            </a:r>
            <a:r>
              <a:rPr lang="en-US" sz="2800" b="1" dirty="0"/>
              <a:t>ROBOTS</a:t>
            </a:r>
            <a:r>
              <a:rPr lang="en-US" sz="2800" dirty="0"/>
              <a:t>" show company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ald.softbankrobotics.com/sites/aldebaran/files/images/Qui_est_NAO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" r="5945"/>
          <a:stretch/>
        </p:blipFill>
        <p:spPr bwMode="auto">
          <a:xfrm>
            <a:off x="0" y="0"/>
            <a:ext cx="1223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5153197"/>
            <a:ext cx="12534900" cy="1704803"/>
          </a:xfrm>
          <a:prstGeom prst="rect">
            <a:avLst/>
          </a:prstGeom>
          <a:solidFill>
            <a:schemeClr val="tx1">
              <a:alpha val="54000"/>
            </a:schemeClr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Australian "</a:t>
            </a:r>
            <a:r>
              <a:rPr lang="en-US" sz="2800" b="1" dirty="0" err="1">
                <a:solidFill>
                  <a:schemeClr val="bg1"/>
                </a:solidFill>
              </a:rPr>
              <a:t>rUNSWift</a:t>
            </a:r>
            <a:r>
              <a:rPr lang="en-US" sz="2800" dirty="0">
                <a:solidFill>
                  <a:schemeClr val="bg1"/>
                </a:solidFill>
              </a:rPr>
              <a:t>" team from the </a:t>
            </a:r>
            <a:r>
              <a:rPr lang="en-US" sz="2800" b="1" dirty="0">
                <a:solidFill>
                  <a:schemeClr val="bg1"/>
                </a:solidFill>
              </a:rPr>
              <a:t>University of New South Wales</a:t>
            </a:r>
            <a:r>
              <a:rPr lang="en-US" sz="2800" dirty="0">
                <a:solidFill>
                  <a:schemeClr val="bg1"/>
                </a:solidFill>
              </a:rPr>
              <a:t> (UNSW) carried off the Standard Platform League cup at </a:t>
            </a:r>
            <a:r>
              <a:rPr lang="en-US" sz="2800" dirty="0" smtClean="0">
                <a:solidFill>
                  <a:schemeClr val="bg1"/>
                </a:solidFill>
              </a:rPr>
              <a:t>the Robocup 2015.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ald.softbankrobotics.com/sites/aldebaran/files/images/Qui_est_NAO_4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12" r="3956" b="2"/>
          <a:stretch/>
        </p:blipFill>
        <p:spPr bwMode="auto">
          <a:xfrm>
            <a:off x="0" y="0"/>
            <a:ext cx="12192000" cy="68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2101" y="57150"/>
            <a:ext cx="6819900" cy="18034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Angelica </a:t>
            </a:r>
            <a:r>
              <a:rPr lang="en-US" sz="2800" dirty="0">
                <a:solidFill>
                  <a:schemeClr val="bg1"/>
                </a:solidFill>
              </a:rPr>
              <a:t>Lim </a:t>
            </a:r>
            <a:r>
              <a:rPr lang="en-US" sz="2800" dirty="0" smtClean="0">
                <a:solidFill>
                  <a:schemeClr val="bg1"/>
                </a:solidFill>
              </a:rPr>
              <a:t>joined the </a:t>
            </a:r>
            <a:r>
              <a:rPr lang="en-US" sz="2800" b="1" dirty="0" err="1">
                <a:solidFill>
                  <a:schemeClr val="bg1"/>
                </a:solidFill>
              </a:rPr>
              <a:t>SoftBank</a:t>
            </a:r>
            <a:r>
              <a:rPr lang="en-US" sz="2800" b="1" dirty="0">
                <a:solidFill>
                  <a:schemeClr val="bg1"/>
                </a:solidFill>
              </a:rPr>
              <a:t> Robotics </a:t>
            </a:r>
            <a:r>
              <a:rPr lang="en-US" sz="2800" dirty="0">
                <a:solidFill>
                  <a:schemeClr val="bg1"/>
                </a:solidFill>
              </a:rPr>
              <a:t>adventure as an engineer developing emotional applications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ald.softbankrobotics.com/sites/aldebaran/files/images/Qui_est_NAO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/>
          <a:stretch/>
        </p:blipFill>
        <p:spPr bwMode="auto">
          <a:xfrm>
            <a:off x="-38100" y="-2"/>
            <a:ext cx="122301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851" y="1528759"/>
            <a:ext cx="4667250" cy="3800477"/>
          </a:xfrm>
          <a:prstGeom prst="round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Since July 2015, a new type of hotel has opened in a theme park. </a:t>
            </a:r>
            <a:r>
              <a:rPr lang="en-US" sz="2800" smtClean="0">
                <a:solidFill>
                  <a:schemeClr val="bg1"/>
                </a:solidFill>
              </a:rPr>
              <a:t>NAO welcomes </a:t>
            </a:r>
            <a:r>
              <a:rPr lang="en-US" sz="2800" dirty="0">
                <a:solidFill>
                  <a:schemeClr val="bg1"/>
                </a:solidFill>
              </a:rPr>
              <a:t>the guests and provides them with information in a variety of languages. </a:t>
            </a:r>
          </a:p>
        </p:txBody>
      </p:sp>
    </p:spTree>
    <p:extLst>
      <p:ext uri="{BB962C8B-B14F-4D97-AF65-F5344CB8AC3E}">
        <p14:creationId xmlns:p14="http://schemas.microsoft.com/office/powerpoint/2010/main" val="1514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Hello!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are you?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1" y="424986"/>
            <a:ext cx="7239000" cy="578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the eyes are </a:t>
            </a:r>
            <a:r>
              <a:rPr lang="en-US" sz="2400" b="1" dirty="0">
                <a:solidFill>
                  <a:srgbClr val="00B0F0"/>
                </a:solidFill>
              </a:rPr>
              <a:t>blue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swirls</a:t>
            </a:r>
            <a:r>
              <a:rPr lang="en-US" sz="2400" dirty="0"/>
              <a:t>, the robot is listening. </a:t>
            </a:r>
            <a:endParaRPr lang="en-US" sz="2400" dirty="0"/>
          </a:p>
        </p:txBody>
      </p:sp>
      <p:pic>
        <p:nvPicPr>
          <p:cNvPr id="1028" name="Picture 4" descr="http://www.robotsontour.com/fileadmin/media/roboter/robot_4_na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31962" r="1413" b="6256"/>
          <a:stretch/>
        </p:blipFill>
        <p:spPr bwMode="auto">
          <a:xfrm>
            <a:off x="7092796" y="1070779"/>
            <a:ext cx="2646287" cy="1164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doctorstv.com/files/Image/2123/D2123_02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6" t="13817" r="28687" b="64246"/>
          <a:stretch/>
        </p:blipFill>
        <p:spPr bwMode="auto">
          <a:xfrm flipH="1">
            <a:off x="6942575" y="3400016"/>
            <a:ext cx="2992394" cy="1232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atic1.squarespace.com/static/501d3750c4aa0e146fe5d55b/t/54b012f5e4b07c7c2e39aa93/142082533854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t="-930" r="20164" b="58042"/>
          <a:stretch/>
        </p:blipFill>
        <p:spPr bwMode="auto">
          <a:xfrm>
            <a:off x="6942575" y="5325107"/>
            <a:ext cx="2946730" cy="1146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953002" y="2302193"/>
            <a:ext cx="7074874" cy="9050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 smtClean="0"/>
              <a:t>When they are </a:t>
            </a:r>
            <a:r>
              <a:rPr lang="en-US" sz="2400" b="1" dirty="0" smtClean="0">
                <a:solidFill>
                  <a:srgbClr val="92D050"/>
                </a:solidFill>
              </a:rPr>
              <a:t>green</a:t>
            </a:r>
            <a:r>
              <a:rPr lang="en-US" sz="2400" dirty="0" smtClean="0"/>
              <a:t>, it understood something and is thinking about it.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1" y="4639684"/>
            <a:ext cx="7074875" cy="6784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 smtClean="0"/>
              <a:t>Otherwise, it’s not listening!</a:t>
            </a:r>
          </a:p>
        </p:txBody>
      </p:sp>
      <p:pic>
        <p:nvPicPr>
          <p:cNvPr id="12" name="Picture 2" descr="http://www.mathworks.com/cmsimages/91986_wl_NAO-robot_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" y="2310943"/>
            <a:ext cx="2940442" cy="41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about…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8712" y="2222287"/>
            <a:ext cx="4906839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Mercury</a:t>
            </a:r>
          </a:p>
          <a:p>
            <a:r>
              <a:rPr lang="en-US" sz="2400" dirty="0" smtClean="0"/>
              <a:t>Venus</a:t>
            </a:r>
          </a:p>
          <a:p>
            <a:r>
              <a:rPr lang="en-US" sz="2400" dirty="0" smtClean="0"/>
              <a:t>Earth</a:t>
            </a:r>
          </a:p>
          <a:p>
            <a:r>
              <a:rPr lang="en-US" sz="2400" dirty="0" smtClean="0"/>
              <a:t>Mars</a:t>
            </a:r>
          </a:p>
          <a:p>
            <a:r>
              <a:rPr lang="en-US" sz="2400" dirty="0" smtClean="0"/>
              <a:t>Jupiter</a:t>
            </a:r>
          </a:p>
          <a:p>
            <a:r>
              <a:rPr lang="en-US" sz="2400" dirty="0" smtClean="0"/>
              <a:t>Saturn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9" y="2222287"/>
            <a:ext cx="4906839" cy="3636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Uranus</a:t>
            </a:r>
          </a:p>
          <a:p>
            <a:r>
              <a:rPr lang="en-US" sz="2400" dirty="0" smtClean="0"/>
              <a:t>Neptune</a:t>
            </a:r>
          </a:p>
          <a:p>
            <a:r>
              <a:rPr lang="en-US" sz="2400" dirty="0" smtClean="0"/>
              <a:t>Pluto</a:t>
            </a:r>
          </a:p>
          <a:p>
            <a:r>
              <a:rPr lang="en-US" sz="2400" dirty="0" smtClean="0"/>
              <a:t>Computers</a:t>
            </a:r>
          </a:p>
          <a:p>
            <a:r>
              <a:rPr lang="en-US" sz="2400" dirty="0" smtClean="0"/>
              <a:t>Something random!</a:t>
            </a:r>
          </a:p>
          <a:p>
            <a:r>
              <a:rPr lang="en-US" sz="2400" dirty="0" smtClean="0"/>
              <a:t>Nao</a:t>
            </a:r>
          </a:p>
          <a:p>
            <a:pPr lvl="1"/>
            <a:r>
              <a:rPr lang="en-US" sz="2000" dirty="0" smtClean="0"/>
              <a:t>Say: “Tell me about yourself.”</a:t>
            </a: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98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139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Hello! I’m NAO.</vt:lpstr>
      <vt:lpstr>Hello!  Who are you?</vt:lpstr>
      <vt:lpstr>PowerPoint Presentation</vt:lpstr>
      <vt:lpstr>PowerPoint Presentation</vt:lpstr>
      <vt:lpstr>PowerPoint Presentation</vt:lpstr>
      <vt:lpstr>PowerPoint Presentation</vt:lpstr>
      <vt:lpstr>Hello!  How are you?</vt:lpstr>
      <vt:lpstr>Tell me about…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Radlinger</dc:creator>
  <cp:lastModifiedBy>Vanessa Radlinger</cp:lastModifiedBy>
  <cp:revision>10</cp:revision>
  <dcterms:created xsi:type="dcterms:W3CDTF">2016-06-27T03:13:19Z</dcterms:created>
  <dcterms:modified xsi:type="dcterms:W3CDTF">2016-06-27T04:10:26Z</dcterms:modified>
</cp:coreProperties>
</file>