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72" r:id="rId5"/>
    <p:sldId id="273" r:id="rId6"/>
    <p:sldId id="274" r:id="rId7"/>
    <p:sldId id="275" r:id="rId8"/>
    <p:sldId id="276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82" r:id="rId19"/>
    <p:sldId id="270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6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4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4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0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9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6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FD29-8DEE-4536-9C6B-15166FFB0FA8}" type="datetimeFigureOut">
              <a:rPr lang="en-GB" smtClean="0"/>
              <a:t>08/06/2022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E235-2090-4901-8CCD-B84C80881B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3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5562600" cy="624839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Team Member: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dirty="0"/>
              <a:t>1-Nada </a:t>
            </a:r>
            <a:r>
              <a:rPr lang="en-US" sz="3200" dirty="0" err="1"/>
              <a:t>Abdelmohsen</a:t>
            </a:r>
            <a:r>
              <a:rPr lang="en-US" sz="3200" dirty="0"/>
              <a:t> </a:t>
            </a:r>
            <a:r>
              <a:rPr lang="en-US" sz="3200" dirty="0" err="1"/>
              <a:t>Ezzeldin</a:t>
            </a:r>
            <a:br>
              <a:rPr lang="en-US" sz="3200" dirty="0"/>
            </a:br>
            <a:r>
              <a:rPr lang="en-US" sz="3200" dirty="0"/>
              <a:t>2-Nada Magdy Mohamed</a:t>
            </a:r>
            <a:br>
              <a:rPr lang="en-US" sz="3200" dirty="0"/>
            </a:br>
            <a:r>
              <a:rPr lang="en-US" sz="3200" dirty="0"/>
              <a:t>3-Marwa Mahmoud Sayed</a:t>
            </a:r>
            <a:br>
              <a:rPr lang="en-US" sz="3200" dirty="0"/>
            </a:br>
            <a:r>
              <a:rPr lang="en-US" sz="3200" dirty="0"/>
              <a:t>4-Menna-Tallah Salah</a:t>
            </a:r>
            <a:br>
              <a:rPr lang="en-US" sz="3200" dirty="0"/>
            </a:br>
            <a:r>
              <a:rPr lang="en-US" sz="3200" dirty="0"/>
              <a:t>5-Manar Ahmed Mohamed</a:t>
            </a:r>
            <a:br>
              <a:rPr lang="en-US" sz="3200" dirty="0"/>
            </a:br>
            <a:r>
              <a:rPr lang="en-US" sz="3200" dirty="0"/>
              <a:t>6-Elshaymaa Ahmed Hassan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3" y="152400"/>
            <a:ext cx="7181850" cy="288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416554"/>
            <a:ext cx="72390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199"/>
          </a:xfrm>
        </p:spPr>
        <p:txBody>
          <a:bodyPr/>
          <a:lstStyle/>
          <a:p>
            <a:r>
              <a:rPr lang="en-GB" dirty="0"/>
              <a:t>SaccharomycesCerevisiaeS288C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295400"/>
            <a:ext cx="45720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464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67" y="381000"/>
            <a:ext cx="71183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718451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1310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3352800"/>
            <a:ext cx="7100570" cy="296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16280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733800"/>
            <a:ext cx="7143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68" y="228600"/>
            <a:ext cx="7239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" y="3352800"/>
            <a:ext cx="730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152400"/>
            <a:ext cx="7315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2895600"/>
            <a:ext cx="7194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718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2" y="152400"/>
            <a:ext cx="716915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7218172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94" y="457200"/>
            <a:ext cx="72453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90" y="3657600"/>
            <a:ext cx="72517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14400"/>
          </a:xfrm>
        </p:spPr>
        <p:txBody>
          <a:bodyPr/>
          <a:lstStyle/>
          <a:p>
            <a:r>
              <a:rPr lang="en-GB" dirty="0" err="1"/>
              <a:t>Ecoli</a:t>
            </a:r>
            <a:endParaRPr lang="en-GB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" y="1219200"/>
            <a:ext cx="46482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600574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HomoSapiens_cocomp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572000" cy="5570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657" y="1143000"/>
            <a:ext cx="4641850" cy="51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6335851"/>
            <a:ext cx="4587240" cy="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497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304800"/>
            <a:ext cx="71755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2895600"/>
            <a:ext cx="72580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228600"/>
            <a:ext cx="70866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2" y="2971800"/>
            <a:ext cx="720725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71501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54" y="3200400"/>
            <a:ext cx="743585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64" y="152400"/>
            <a:ext cx="7188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76" y="3200400"/>
            <a:ext cx="730250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5" y="152400"/>
            <a:ext cx="7137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7" y="2971800"/>
            <a:ext cx="7181850" cy="138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30" y="4648200"/>
            <a:ext cx="7270750" cy="194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228600"/>
            <a:ext cx="7264400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" y="3962400"/>
            <a:ext cx="71628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" y="685800"/>
            <a:ext cx="71247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9" y="3733800"/>
            <a:ext cx="71056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1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1864"/>
            <a:ext cx="7188200" cy="202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362200"/>
            <a:ext cx="7239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724400"/>
            <a:ext cx="716915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" y="152400"/>
            <a:ext cx="718185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" y="3505200"/>
            <a:ext cx="718185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131050" cy="296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505200"/>
            <a:ext cx="72517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304800"/>
            <a:ext cx="719455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5" y="3505200"/>
            <a:ext cx="72644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228600"/>
            <a:ext cx="7308850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3657600"/>
            <a:ext cx="7150100" cy="278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59" y="152400"/>
            <a:ext cx="72326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43" y="2209801"/>
            <a:ext cx="71183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69" y="4648200"/>
            <a:ext cx="7105650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90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76200"/>
            <a:ext cx="71691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286000"/>
            <a:ext cx="71501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26" y="4343400"/>
            <a:ext cx="71501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On-screen Show (4:3)</PresentationFormat>
  <Paragraphs>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Team Member:  1-Nada Abdelmohsen Ezzeldin 2-Nada Magdy Mohamed 3-Marwa Mahmoud Sayed 4-Menna-Tallah Salah 5-Manar Ahmed Mohamed 6-Elshaymaa Ahmed Hassan</vt:lpstr>
      <vt:lpstr>HomoSapiens_cocomp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SaccharomycesCerevisiaeS288C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Nerwork_HomoSapiens</dc:title>
  <dc:creator>HP</dc:creator>
  <cp:lastModifiedBy>Electronica</cp:lastModifiedBy>
  <cp:revision>6</cp:revision>
  <dcterms:created xsi:type="dcterms:W3CDTF">2022-06-07T15:41:35Z</dcterms:created>
  <dcterms:modified xsi:type="dcterms:W3CDTF">2022-06-08T15:55:24Z</dcterms:modified>
</cp:coreProperties>
</file>