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ина Балабаева" userId="078471a85e1d6d61" providerId="LiveId" clId="{895F1AEE-D55D-4B08-9EEF-DFF1D5DEB644}"/>
    <pc:docChg chg="undo modSld">
      <pc:chgData name="Ирина Балабаева" userId="078471a85e1d6d61" providerId="LiveId" clId="{895F1AEE-D55D-4B08-9EEF-DFF1D5DEB644}" dt="2017-10-18T20:00:44.061" v="58"/>
      <pc:docMkLst>
        <pc:docMk/>
      </pc:docMkLst>
      <pc:sldChg chg="modSp">
        <pc:chgData name="Ирина Балабаева" userId="078471a85e1d6d61" providerId="LiveId" clId="{895F1AEE-D55D-4B08-9EEF-DFF1D5DEB644}" dt="2017-10-18T20:00:44.061" v="58"/>
        <pc:sldMkLst>
          <pc:docMk/>
          <pc:sldMk cId="220246136" sldId="257"/>
        </pc:sldMkLst>
        <pc:spChg chg="mod">
          <ac:chgData name="Ирина Балабаева" userId="078471a85e1d6d61" providerId="LiveId" clId="{895F1AEE-D55D-4B08-9EEF-DFF1D5DEB644}" dt="2017-10-18T20:00:44.061" v="58"/>
          <ac:spMkLst>
            <pc:docMk/>
            <pc:sldMk cId="220246136" sldId="257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403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958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96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613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929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02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1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33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79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61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92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7A18-7762-4BF8-BB23-EF7539850E59}" type="datetimeFigureOut">
              <a:rPr lang="ru-RU" smtClean="0"/>
              <a:pPr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4A8C-102D-42FB-8929-FF4B1BE213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7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600199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C:\Users\skorik\Desktop\флаеры. афишы и дерьмо\sfedu-V-13-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75" y="-135311"/>
            <a:ext cx="1506724" cy="149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16200000">
            <a:off x="-2487547" y="3766301"/>
            <a:ext cx="56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Инженерные науки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098371" y="3738420"/>
            <a:ext cx="56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Bookman Old Style" panose="02050604050505020204" pitchFamily="18" charset="0"/>
              </a:rPr>
              <a:t>Присваиваемая квалификация - </a:t>
            </a:r>
            <a:r>
              <a:rPr lang="ru-RU" b="1" i="1" dirty="0" smtClean="0">
                <a:latin typeface="Bookman Old Style" panose="02050604050505020204" pitchFamily="18" charset="0"/>
              </a:rPr>
              <a:t>магистр</a:t>
            </a:r>
            <a:endParaRPr lang="ru-RU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71100" y="0"/>
            <a:ext cx="21209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93675" y="0"/>
            <a:ext cx="2398214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50" dirty="0" smtClean="0">
                <a:solidFill>
                  <a:schemeClr val="accent1">
                    <a:lumMod val="50000"/>
                  </a:schemeClr>
                </a:solidFill>
              </a:rPr>
              <a:t>Управление в технических системах</a:t>
            </a:r>
            <a:endParaRPr lang="ru-RU" sz="15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93489" y="0"/>
            <a:ext cx="5776011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Магистерская 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программа 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«Системный инжиниринг» </a:t>
            </a:r>
          </a:p>
          <a:p>
            <a:pPr algn="ctr"/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по направлению 27.04.03 Системный анализ и управление</a:t>
            </a:r>
            <a:endParaRPr lang="ru-RU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Лента лицом вниз 12"/>
          <p:cNvSpPr/>
          <p:nvPr/>
        </p:nvSpPr>
        <p:spPr>
          <a:xfrm>
            <a:off x="1693674" y="719512"/>
            <a:ext cx="8266430" cy="691012"/>
          </a:xfrm>
          <a:prstGeom prst="ribbon">
            <a:avLst>
              <a:gd name="adj1" fmla="val 6948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магистерской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программы: </a:t>
            </a:r>
          </a:p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Попов Андрей Николаевич,  к.т.н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доцент,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зав. кафедрой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СиПУ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anpopov@sfedu.ru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+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7(8634)360-707)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93674" y="1473200"/>
            <a:ext cx="8275826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ot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Язык обучения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- русский    Форма обучения - очная     Продолжительность -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года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4254500" y="1498600"/>
            <a:ext cx="12700" cy="3429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908800" y="1519611"/>
            <a:ext cx="12700" cy="3429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нутый угол 18"/>
          <p:cNvSpPr/>
          <p:nvPr/>
        </p:nvSpPr>
        <p:spPr>
          <a:xfrm>
            <a:off x="1693674" y="1955799"/>
            <a:ext cx="3890776" cy="1146018"/>
          </a:xfrm>
          <a:prstGeom prst="foldedCorner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71719" y="1866179"/>
            <a:ext cx="39228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Базовые курсы</a:t>
            </a:r>
          </a:p>
          <a:p>
            <a:pPr algn="just"/>
            <a:r>
              <a:rPr lang="ru-RU" sz="1200" dirty="0" smtClean="0"/>
              <a:t>Современные проблемы и методы системного анализа и управления, Современные компьютерные технологии, Философия и методология научной и проектной деятельности, Психология управления личностными ресурсами</a:t>
            </a:r>
            <a:r>
              <a:rPr lang="en-US" sz="1200" dirty="0" smtClean="0"/>
              <a:t>.</a:t>
            </a:r>
            <a:endParaRPr lang="ru-RU" b="1" dirty="0"/>
          </a:p>
        </p:txBody>
      </p:sp>
      <p:sp>
        <p:nvSpPr>
          <p:cNvPr id="21" name="Загнутый угол 20"/>
          <p:cNvSpPr/>
          <p:nvPr/>
        </p:nvSpPr>
        <p:spPr>
          <a:xfrm>
            <a:off x="5764024" y="1955801"/>
            <a:ext cx="4205476" cy="1460637"/>
          </a:xfrm>
          <a:prstGeom prst="foldedCorner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736851" y="1921608"/>
            <a:ext cx="4164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Специальные дисциплины</a:t>
            </a:r>
          </a:p>
          <a:p>
            <a:pPr algn="just"/>
            <a:r>
              <a:rPr lang="ru-RU" sz="1200" dirty="0" smtClean="0"/>
              <a:t>Основы системного инжиниринга, Моделирование сложных систем, Управление проектами, </a:t>
            </a:r>
            <a:r>
              <a:rPr lang="en-US" sz="1200" dirty="0" smtClean="0"/>
              <a:t>CALS/CASE</a:t>
            </a:r>
            <a:r>
              <a:rPr lang="ru-RU" sz="1200" dirty="0" smtClean="0"/>
              <a:t> технологии, Инжиниринг информационно-управляющих систем в </a:t>
            </a:r>
            <a:r>
              <a:rPr lang="ru-RU" sz="1200" dirty="0"/>
              <a:t>авиационной промышленности, Инжиниринг информационно-управляющих систем в </a:t>
            </a:r>
            <a:r>
              <a:rPr lang="ru-RU" sz="1200" dirty="0" smtClean="0"/>
              <a:t>электроэнергетике, Инжиниринг транспортных систем</a:t>
            </a:r>
            <a:r>
              <a:rPr lang="en-US" sz="1200" dirty="0" smtClean="0"/>
              <a:t>.</a:t>
            </a:r>
            <a:endParaRPr lang="ru-RU" sz="12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709551" y="3194049"/>
            <a:ext cx="3890776" cy="170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706888" y="3322414"/>
            <a:ext cx="3934201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b="1" dirty="0"/>
              <a:t>Известные преподаватели и выпускники</a:t>
            </a:r>
          </a:p>
          <a:p>
            <a:r>
              <a:rPr lang="ru-RU" sz="1400" b="1" dirty="0" smtClean="0"/>
              <a:t>Колесников Анатолий Аркадьевич </a:t>
            </a:r>
            <a:r>
              <a:rPr lang="mr-IN" sz="1400" dirty="0" smtClean="0"/>
              <a:t>–</a:t>
            </a:r>
            <a:r>
              <a:rPr lang="ru-RU" sz="1400" dirty="0" smtClean="0"/>
              <a:t> доктор </a:t>
            </a:r>
            <a:r>
              <a:rPr lang="ru-RU" sz="1400" dirty="0" err="1" smtClean="0"/>
              <a:t>техн</a:t>
            </a:r>
            <a:r>
              <a:rPr lang="ru-RU" sz="1400" dirty="0" smtClean="0"/>
              <a:t>. наук, профессор, Заслуженный деятель науки и техники </a:t>
            </a:r>
            <a:r>
              <a:rPr lang="ru-RU" sz="1400" dirty="0" smtClean="0"/>
              <a:t>РФ</a:t>
            </a:r>
            <a:endParaRPr lang="ru-RU" sz="1400" dirty="0"/>
          </a:p>
          <a:p>
            <a:r>
              <a:rPr lang="ru-RU" sz="1400" b="1" dirty="0"/>
              <a:t>Лунев Юрий </a:t>
            </a:r>
            <a:r>
              <a:rPr lang="ru-RU" sz="1400" dirty="0"/>
              <a:t>– директор ООО «Системы Индиго»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764024" y="3520832"/>
            <a:ext cx="4205476" cy="14351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b="1" dirty="0"/>
              <a:t>Направления научно-исследовательской деятельности</a:t>
            </a:r>
          </a:p>
          <a:p>
            <a:pPr algn="just"/>
            <a:r>
              <a:rPr lang="ru-RU" sz="1200" dirty="0"/>
              <a:t>Системы навигации и управления; системы реального времени; параллельные и облачные вычисления; языки и системы программирования; интеллектуальная обработка </a:t>
            </a:r>
            <a:r>
              <a:rPr lang="ru-RU" sz="1200" dirty="0" smtClean="0"/>
              <a:t>данных; </a:t>
            </a:r>
            <a:r>
              <a:rPr lang="ru-RU" sz="1200" dirty="0"/>
              <a:t>администрирование ИС</a:t>
            </a:r>
            <a:r>
              <a:rPr lang="en-US" sz="1200" dirty="0"/>
              <a:t>.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701799" y="4973320"/>
            <a:ext cx="3924301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799360" y="5040923"/>
            <a:ext cx="4170140" cy="6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Будущая карьера</a:t>
            </a:r>
          </a:p>
          <a:p>
            <a:pPr algn="just"/>
            <a:r>
              <a:rPr lang="ru-RU" sz="1200" dirty="0"/>
              <a:t>Тестировщик</a:t>
            </a:r>
            <a:r>
              <a:rPr lang="en-US" sz="1200" dirty="0"/>
              <a:t> </a:t>
            </a:r>
            <a:r>
              <a:rPr lang="ru-RU" sz="1200" dirty="0">
                <a:sym typeface="Symbol" panose="05050102010706020507" pitchFamily="18" charset="2"/>
              </a:rPr>
              <a:t></a:t>
            </a:r>
            <a:r>
              <a:rPr lang="en-US" sz="1200" dirty="0">
                <a:sym typeface="Symbol" panose="05050102010706020507" pitchFamily="18" charset="2"/>
              </a:rPr>
              <a:t> </a:t>
            </a:r>
            <a:r>
              <a:rPr lang="ru-RU" sz="1200" dirty="0">
                <a:sym typeface="Symbol" panose="05050102010706020507" pitchFamily="18" charset="2"/>
              </a:rPr>
              <a:t>Разработчик  Менеджер проекта  Руководитель</a:t>
            </a:r>
            <a:r>
              <a:rPr lang="ru-RU" sz="1200" dirty="0"/>
              <a:t> проекта</a:t>
            </a:r>
            <a:r>
              <a:rPr lang="ru-RU" sz="1200" dirty="0">
                <a:sym typeface="Symbol" panose="05050102010706020507" pitchFamily="18" charset="2"/>
              </a:rPr>
              <a:t>  Руководитель компании</a:t>
            </a:r>
            <a:endParaRPr lang="ru-RU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91556" y="5745202"/>
            <a:ext cx="811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solidFill>
                  <a:schemeClr val="accent1">
                    <a:lumMod val="50000"/>
                  </a:schemeClr>
                </a:solidFill>
              </a:rPr>
              <a:t>«Системный инжиниринг»</a:t>
            </a:r>
            <a:endParaRPr lang="ru-RU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Рамка 30"/>
          <p:cNvSpPr/>
          <p:nvPr/>
        </p:nvSpPr>
        <p:spPr>
          <a:xfrm>
            <a:off x="2803406" y="6132036"/>
            <a:ext cx="5562088" cy="591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1888" y="6225401"/>
            <a:ext cx="282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Подать заявление онлайн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223500" y="161180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 </a:t>
            </a:r>
            <a:r>
              <a:rPr lang="ru-RU" dirty="0"/>
              <a:t>общежитий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195300" y="831963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Военная подготовка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223500" y="1502746"/>
            <a:ext cx="1828800" cy="55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Базы практик и отдыха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0193734" y="2173529"/>
            <a:ext cx="1858566" cy="942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Стипендиальные программы и материальное поощрение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0223501" y="3228200"/>
            <a:ext cx="1828800" cy="736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Международная академическая мобильность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0193734" y="5418349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Проектное обучение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0193734" y="6089134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Языковая подготовка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9048" y="4973320"/>
            <a:ext cx="3912835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Трудоустройство</a:t>
            </a:r>
          </a:p>
          <a:p>
            <a:pPr algn="just">
              <a:lnSpc>
                <a:spcPct val="80000"/>
              </a:lnSpc>
            </a:pPr>
            <a:r>
              <a:rPr lang="ru-RU" sz="1200" dirty="0"/>
              <a:t>ИТ-компании по разработке программного обеспечения</a:t>
            </a:r>
            <a:r>
              <a:rPr lang="en-US" sz="1200" dirty="0"/>
              <a:t>; </a:t>
            </a:r>
            <a:r>
              <a:rPr lang="ru-RU" sz="1200" dirty="0"/>
              <a:t>отделы по разработке и сопровождению программного обеспечения предприятий различного профиля</a:t>
            </a:r>
            <a:r>
              <a:rPr lang="en-US" sz="1200" dirty="0"/>
              <a:t>; </a:t>
            </a:r>
            <a:r>
              <a:rPr lang="ru-RU" sz="1200" dirty="0" smtClean="0"/>
              <a:t>НИИ и конструкторские бюро</a:t>
            </a:r>
            <a:r>
              <a:rPr lang="en-US" sz="1200" dirty="0" smtClean="0"/>
              <a:t>.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-1650188" y="3788227"/>
            <a:ext cx="563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Институт компьютерных технологий и информационной безопасности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0223500" y="4076783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Системное мышление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10191908" y="4747566"/>
            <a:ext cx="1828800" cy="55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00" smtClean="0"/>
              <a:t>Междисциплинарное обучение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xmlns="" val="220246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252</Words>
  <Application>Microsoft Office PowerPoint</Application>
  <PresentationFormat>Произвольный</PresentationFormat>
  <Paragraphs>33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Южный Федеральный Университет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Абрамович Татьяна Сергеевна</dc:creator>
  <cp:lastModifiedBy>Andy</cp:lastModifiedBy>
  <cp:revision>27</cp:revision>
  <dcterms:created xsi:type="dcterms:W3CDTF">2017-04-06T13:09:18Z</dcterms:created>
  <dcterms:modified xsi:type="dcterms:W3CDTF">2018-10-26T17:29:08Z</dcterms:modified>
</cp:coreProperties>
</file>