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5CD3B1-1DD5-CD75-4156-B235947CCB5B}" v="4" dt="2018-10-26T18:10:54.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10/26/2018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10/26/2018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group of people standing in the grass&#10;&#10;Description generated with very high confidence">
            <a:extLst>
              <a:ext uri="{FF2B5EF4-FFF2-40B4-BE49-F238E27FC236}">
                <a16:creationId xmlns:a16="http://schemas.microsoft.com/office/drawing/2014/main" id="{4FE65129-EE96-4EC0-AABD-D60CE288A66A}"/>
              </a:ext>
            </a:extLst>
          </p:cNvPr>
          <p:cNvPicPr>
            <a:picLocks noChangeAspect="1"/>
          </p:cNvPicPr>
          <p:nvPr/>
        </p:nvPicPr>
        <p:blipFill>
          <a:blip r:embed="rId2"/>
          <a:stretch>
            <a:fillRect/>
          </a:stretch>
        </p:blipFill>
        <p:spPr>
          <a:xfrm>
            <a:off x="-20781" y="-3452"/>
            <a:ext cx="12210471" cy="7407540"/>
          </a:xfrm>
          <a:prstGeom prst="rect">
            <a:avLst/>
          </a:prstGeom>
        </p:spPr>
      </p:pic>
      <p:sp>
        <p:nvSpPr>
          <p:cNvPr id="2" name="Title 1"/>
          <p:cNvSpPr>
            <a:spLocks noGrp="1"/>
          </p:cNvSpPr>
          <p:nvPr>
            <p:ph type="ctrTitle"/>
          </p:nvPr>
        </p:nvSpPr>
        <p:spPr>
          <a:xfrm>
            <a:off x="2348506" y="-1137338"/>
            <a:ext cx="8637073" cy="2541431"/>
          </a:xfrm>
        </p:spPr>
        <p:txBody>
          <a:bodyPr/>
          <a:lstStyle/>
          <a:p>
            <a:r>
              <a:rPr lang="en-US" dirty="0"/>
              <a:t>Escape Zombie City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6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DE05-25F4-494E-B1C8-C1A8A8316AB0}"/>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63E44693-2C93-4FF2-B17E-882F73FD653A}"/>
              </a:ext>
            </a:extLst>
          </p:cNvPr>
          <p:cNvSpPr>
            <a:spLocks noGrp="1"/>
          </p:cNvSpPr>
          <p:nvPr>
            <p:ph idx="1"/>
          </p:nvPr>
        </p:nvSpPr>
        <p:spPr/>
        <p:txBody>
          <a:bodyPr>
            <a:normAutofit/>
          </a:bodyPr>
          <a:lstStyle/>
          <a:p>
            <a:r>
              <a:rPr lang="en-US" sz="3000" dirty="0"/>
              <a:t>The world is overrun with zombies. All the water is contaminated and it kills most of humanity in the city. It then transforms the rest into monsters. You are now the last human survivor in what is left of the city of Toronto and maybe the world.</a:t>
            </a:r>
          </a:p>
        </p:txBody>
      </p:sp>
      <p:pic>
        <p:nvPicPr>
          <p:cNvPr id="4" name="Picture 4" descr="A close up of a mans face&#10;&#10;Description generated with high confidence">
            <a:extLst>
              <a:ext uri="{FF2B5EF4-FFF2-40B4-BE49-F238E27FC236}">
                <a16:creationId xmlns:a16="http://schemas.microsoft.com/office/drawing/2014/main" id="{36000615-619C-450F-914C-242EAEEF6C17}"/>
              </a:ext>
            </a:extLst>
          </p:cNvPr>
          <p:cNvPicPr>
            <a:picLocks noChangeAspect="1"/>
          </p:cNvPicPr>
          <p:nvPr/>
        </p:nvPicPr>
        <p:blipFill>
          <a:blip r:embed="rId2"/>
          <a:stretch>
            <a:fillRect/>
          </a:stretch>
        </p:blipFill>
        <p:spPr>
          <a:xfrm>
            <a:off x="1299" y="3242397"/>
            <a:ext cx="1590675" cy="2867025"/>
          </a:xfrm>
          <a:prstGeom prst="rect">
            <a:avLst/>
          </a:prstGeom>
        </p:spPr>
      </p:pic>
    </p:spTree>
    <p:extLst>
      <p:ext uri="{BB962C8B-B14F-4D97-AF65-F5344CB8AC3E}">
        <p14:creationId xmlns:p14="http://schemas.microsoft.com/office/powerpoint/2010/main" val="458764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7A26-6215-48D1-92F9-E287948B1284}"/>
              </a:ext>
            </a:extLst>
          </p:cNvPr>
          <p:cNvSpPr>
            <a:spLocks noGrp="1"/>
          </p:cNvSpPr>
          <p:nvPr>
            <p:ph type="title"/>
          </p:nvPr>
        </p:nvSpPr>
        <p:spPr/>
        <p:txBody>
          <a:bodyPr/>
          <a:lstStyle/>
          <a:p>
            <a:r>
              <a:rPr lang="en-US" dirty="0"/>
              <a:t>Game - 1</a:t>
            </a:r>
          </a:p>
        </p:txBody>
      </p:sp>
      <p:sp>
        <p:nvSpPr>
          <p:cNvPr id="3" name="Content Placeholder 2">
            <a:extLst>
              <a:ext uri="{FF2B5EF4-FFF2-40B4-BE49-F238E27FC236}">
                <a16:creationId xmlns:a16="http://schemas.microsoft.com/office/drawing/2014/main" id="{79852956-CB67-4660-83DB-508E9E78A0D4}"/>
              </a:ext>
            </a:extLst>
          </p:cNvPr>
          <p:cNvSpPr>
            <a:spLocks noGrp="1"/>
          </p:cNvSpPr>
          <p:nvPr>
            <p:ph idx="1"/>
          </p:nvPr>
        </p:nvSpPr>
        <p:spPr/>
        <p:txBody>
          <a:bodyPr>
            <a:normAutofit/>
          </a:bodyPr>
          <a:lstStyle/>
          <a:p>
            <a:r>
              <a:rPr lang="en-US" sz="3000" dirty="0"/>
              <a:t>The player need to get through the city as they need to locate food to survive. However the city is overrun by walkers and the player needs to be able to get through the walkers without being killed and transformed into a zombie as well. The player will need to fight their way through the zombies to survive using skills and strength.</a:t>
            </a:r>
          </a:p>
        </p:txBody>
      </p:sp>
      <p:pic>
        <p:nvPicPr>
          <p:cNvPr id="4" name="Picture 4" descr="A person wearing a costume&#10;&#10;Description generated with high confidence">
            <a:extLst>
              <a:ext uri="{FF2B5EF4-FFF2-40B4-BE49-F238E27FC236}">
                <a16:creationId xmlns:a16="http://schemas.microsoft.com/office/drawing/2014/main" id="{B845984B-7220-498F-997A-80725F784FCA}"/>
              </a:ext>
            </a:extLst>
          </p:cNvPr>
          <p:cNvPicPr>
            <a:picLocks noChangeAspect="1"/>
          </p:cNvPicPr>
          <p:nvPr/>
        </p:nvPicPr>
        <p:blipFill>
          <a:blip r:embed="rId2"/>
          <a:stretch>
            <a:fillRect/>
          </a:stretch>
        </p:blipFill>
        <p:spPr>
          <a:xfrm>
            <a:off x="10616334" y="-115310"/>
            <a:ext cx="1581150" cy="2886075"/>
          </a:xfrm>
          <a:prstGeom prst="rect">
            <a:avLst/>
          </a:prstGeom>
        </p:spPr>
      </p:pic>
    </p:spTree>
    <p:extLst>
      <p:ext uri="{BB962C8B-B14F-4D97-AF65-F5344CB8AC3E}">
        <p14:creationId xmlns:p14="http://schemas.microsoft.com/office/powerpoint/2010/main" val="371150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1934-06FF-4326-9EFB-F7F698BD61F1}"/>
              </a:ext>
            </a:extLst>
          </p:cNvPr>
          <p:cNvSpPr>
            <a:spLocks noGrp="1"/>
          </p:cNvSpPr>
          <p:nvPr>
            <p:ph type="title"/>
          </p:nvPr>
        </p:nvSpPr>
        <p:spPr/>
        <p:txBody>
          <a:bodyPr/>
          <a:lstStyle/>
          <a:p>
            <a:r>
              <a:rPr lang="en-US" dirty="0"/>
              <a:t>Game - 2</a:t>
            </a:r>
          </a:p>
        </p:txBody>
      </p:sp>
      <p:sp>
        <p:nvSpPr>
          <p:cNvPr id="3" name="Content Placeholder 2">
            <a:extLst>
              <a:ext uri="{FF2B5EF4-FFF2-40B4-BE49-F238E27FC236}">
                <a16:creationId xmlns:a16="http://schemas.microsoft.com/office/drawing/2014/main" id="{0C6EE188-9748-48B6-A3C0-292E94F1D094}"/>
              </a:ext>
            </a:extLst>
          </p:cNvPr>
          <p:cNvSpPr>
            <a:spLocks noGrp="1"/>
          </p:cNvSpPr>
          <p:nvPr>
            <p:ph idx="1"/>
          </p:nvPr>
        </p:nvSpPr>
        <p:spPr>
          <a:xfrm>
            <a:off x="1451579" y="2015732"/>
            <a:ext cx="9603275" cy="3820067"/>
          </a:xfrm>
        </p:spPr>
        <p:txBody>
          <a:bodyPr>
            <a:noAutofit/>
          </a:bodyPr>
          <a:lstStyle/>
          <a:p>
            <a:r>
              <a:rPr lang="en-US" sz="2800" dirty="0"/>
              <a:t>Players will locate several useful tools along the way such as knife, gun and other weapons to assist them with their journey. As the player kills zombies along the way their skill sets will become stronger and they will gain experience points which will help them fight even stronger more advanced zombies.  The object of the game is to be able to safely make it out of the city to another safe city, as to locate other healthy players such as himself.</a:t>
            </a:r>
          </a:p>
        </p:txBody>
      </p:sp>
      <p:pic>
        <p:nvPicPr>
          <p:cNvPr id="4" name="Picture 4" descr="A close up of a mans face&#10;&#10;Description generated with high confidence">
            <a:extLst>
              <a:ext uri="{FF2B5EF4-FFF2-40B4-BE49-F238E27FC236}">
                <a16:creationId xmlns:a16="http://schemas.microsoft.com/office/drawing/2014/main" id="{761666A7-62BE-46FC-8803-BDF3AE172835}"/>
              </a:ext>
            </a:extLst>
          </p:cNvPr>
          <p:cNvPicPr>
            <a:picLocks noChangeAspect="1"/>
          </p:cNvPicPr>
          <p:nvPr/>
        </p:nvPicPr>
        <p:blipFill>
          <a:blip r:embed="rId2"/>
          <a:stretch>
            <a:fillRect/>
          </a:stretch>
        </p:blipFill>
        <p:spPr>
          <a:xfrm>
            <a:off x="-439738" y="-108094"/>
            <a:ext cx="1895475" cy="2409825"/>
          </a:xfrm>
          <a:prstGeom prst="rect">
            <a:avLst/>
          </a:prstGeom>
        </p:spPr>
      </p:pic>
    </p:spTree>
    <p:extLst>
      <p:ext uri="{BB962C8B-B14F-4D97-AF65-F5344CB8AC3E}">
        <p14:creationId xmlns:p14="http://schemas.microsoft.com/office/powerpoint/2010/main" val="202677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A131-D4F0-415B-83E7-FC026910FB42}"/>
              </a:ext>
            </a:extLst>
          </p:cNvPr>
          <p:cNvSpPr>
            <a:spLocks noGrp="1"/>
          </p:cNvSpPr>
          <p:nvPr>
            <p:ph type="title"/>
          </p:nvPr>
        </p:nvSpPr>
        <p:spPr/>
        <p:txBody>
          <a:bodyPr/>
          <a:lstStyle/>
          <a:p>
            <a:r>
              <a:rPr lang="en-US" dirty="0"/>
              <a:t>Gameplay</a:t>
            </a:r>
          </a:p>
        </p:txBody>
      </p:sp>
      <p:sp>
        <p:nvSpPr>
          <p:cNvPr id="3" name="Content Placeholder 2">
            <a:extLst>
              <a:ext uri="{FF2B5EF4-FFF2-40B4-BE49-F238E27FC236}">
                <a16:creationId xmlns:a16="http://schemas.microsoft.com/office/drawing/2014/main" id="{D04BB9EB-7F6C-46BE-85B1-21BA1A1CA73D}"/>
              </a:ext>
            </a:extLst>
          </p:cNvPr>
          <p:cNvSpPr>
            <a:spLocks noGrp="1"/>
          </p:cNvSpPr>
          <p:nvPr>
            <p:ph idx="1"/>
          </p:nvPr>
        </p:nvSpPr>
        <p:spPr/>
        <p:txBody>
          <a:bodyPr>
            <a:normAutofit/>
          </a:bodyPr>
          <a:lstStyle/>
          <a:p>
            <a:r>
              <a:rPr lang="en-US" sz="2500" dirty="0"/>
              <a:t>navigation mode -  players can pick up useful tools to help them along the way. In scavenger mode the player can search for food in buildings.</a:t>
            </a:r>
          </a:p>
          <a:p>
            <a:r>
              <a:rPr lang="en-US" sz="2500" dirty="0"/>
              <a:t>combat mode -  the player can choose their weapon and their armor. </a:t>
            </a:r>
          </a:p>
          <a:p>
            <a:r>
              <a:rPr lang="en-US" sz="2500" dirty="0"/>
              <a:t>Their are three ways that they can choose to fight their enemies. They can chose from kick mode to kick their enemies, punch mode to punch </a:t>
            </a:r>
            <a:r>
              <a:rPr lang="en-US" sz="2500" dirty="0" err="1"/>
              <a:t>ememies</a:t>
            </a:r>
            <a:r>
              <a:rPr lang="en-US" sz="2500" dirty="0"/>
              <a:t> or select a weapon. </a:t>
            </a:r>
          </a:p>
        </p:txBody>
      </p:sp>
      <p:pic>
        <p:nvPicPr>
          <p:cNvPr id="4" name="Picture 4" descr="A person in a suit and tie&#10;&#10;Description generated with very high confidence">
            <a:extLst>
              <a:ext uri="{FF2B5EF4-FFF2-40B4-BE49-F238E27FC236}">
                <a16:creationId xmlns:a16="http://schemas.microsoft.com/office/drawing/2014/main" id="{834A3668-DF99-468B-91D7-32AD28BD72FB}"/>
              </a:ext>
            </a:extLst>
          </p:cNvPr>
          <p:cNvPicPr>
            <a:picLocks noChangeAspect="1"/>
          </p:cNvPicPr>
          <p:nvPr/>
        </p:nvPicPr>
        <p:blipFill>
          <a:blip r:embed="rId2"/>
          <a:stretch>
            <a:fillRect/>
          </a:stretch>
        </p:blipFill>
        <p:spPr>
          <a:xfrm>
            <a:off x="-446520" y="4436052"/>
            <a:ext cx="1885950" cy="2419350"/>
          </a:xfrm>
          <a:prstGeom prst="rect">
            <a:avLst/>
          </a:prstGeom>
        </p:spPr>
      </p:pic>
    </p:spTree>
    <p:extLst>
      <p:ext uri="{BB962C8B-B14F-4D97-AF65-F5344CB8AC3E}">
        <p14:creationId xmlns:p14="http://schemas.microsoft.com/office/powerpoint/2010/main" val="346191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9F6C-5203-4845-8411-3D587E9560EB}"/>
              </a:ext>
            </a:extLst>
          </p:cNvPr>
          <p:cNvSpPr>
            <a:spLocks noGrp="1"/>
          </p:cNvSpPr>
          <p:nvPr>
            <p:ph type="title"/>
          </p:nvPr>
        </p:nvSpPr>
        <p:spPr>
          <a:xfrm>
            <a:off x="1451579" y="804519"/>
            <a:ext cx="9603275" cy="1049235"/>
          </a:xfrm>
        </p:spPr>
        <p:txBody>
          <a:bodyPr>
            <a:normAutofit/>
          </a:bodyPr>
          <a:lstStyle/>
          <a:p>
            <a:r>
              <a:rPr lang="en-US" dirty="0"/>
              <a:t>gameplay</a:t>
            </a:r>
          </a:p>
        </p:txBody>
      </p:sp>
      <p:sp>
        <p:nvSpPr>
          <p:cNvPr id="3" name="Content Placeholder 2">
            <a:extLst>
              <a:ext uri="{FF2B5EF4-FFF2-40B4-BE49-F238E27FC236}">
                <a16:creationId xmlns:a16="http://schemas.microsoft.com/office/drawing/2014/main" id="{266F3EE9-A9A0-4893-B523-6E59ED30032E}"/>
              </a:ext>
            </a:extLst>
          </p:cNvPr>
          <p:cNvSpPr>
            <a:spLocks noGrp="1"/>
          </p:cNvSpPr>
          <p:nvPr>
            <p:ph idx="1"/>
          </p:nvPr>
        </p:nvSpPr>
        <p:spPr>
          <a:xfrm>
            <a:off x="1451579" y="2015734"/>
            <a:ext cx="6195784" cy="3450613"/>
          </a:xfrm>
        </p:spPr>
        <p:txBody>
          <a:bodyPr>
            <a:normAutofit/>
          </a:bodyPr>
          <a:lstStyle/>
          <a:p>
            <a:r>
              <a:rPr lang="en-US" sz="2500" dirty="0"/>
              <a:t>Their are two bars one bar indicates the players life force, when the player is attacked this life force will decrease. The second bar indicates the players energy level when the player is using weapons this will decrease and when empty the player will no longer be able to use their weapons.</a:t>
            </a:r>
          </a:p>
          <a:p>
            <a:endParaRPr lang="en-US" sz="2500" dirty="0"/>
          </a:p>
        </p:txBody>
      </p:sp>
      <p:pic>
        <p:nvPicPr>
          <p:cNvPr id="4" name="Picture 4" descr="A person wearing a suit case&#10;&#10;Description generated with high confidence">
            <a:extLst>
              <a:ext uri="{FF2B5EF4-FFF2-40B4-BE49-F238E27FC236}">
                <a16:creationId xmlns:a16="http://schemas.microsoft.com/office/drawing/2014/main" id="{BCFA3B50-B456-4E2A-8466-32480A07A413}"/>
              </a:ext>
            </a:extLst>
          </p:cNvPr>
          <p:cNvPicPr>
            <a:picLocks noChangeAspect="1"/>
          </p:cNvPicPr>
          <p:nvPr/>
        </p:nvPicPr>
        <p:blipFill>
          <a:blip r:embed="rId2"/>
          <a:stretch>
            <a:fillRect/>
          </a:stretch>
        </p:blipFill>
        <p:spPr>
          <a:xfrm>
            <a:off x="8384091" y="2015734"/>
            <a:ext cx="2415428" cy="3450613"/>
          </a:xfrm>
          <a:prstGeom prst="rect">
            <a:avLst/>
          </a:prstGeom>
        </p:spPr>
      </p:pic>
    </p:spTree>
    <p:extLst>
      <p:ext uri="{BB962C8B-B14F-4D97-AF65-F5344CB8AC3E}">
        <p14:creationId xmlns:p14="http://schemas.microsoft.com/office/powerpoint/2010/main" val="86275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DFC3-DF34-4AB6-89FE-BB63BBAAAE42}"/>
              </a:ext>
            </a:extLst>
          </p:cNvPr>
          <p:cNvSpPr>
            <a:spLocks noGrp="1"/>
          </p:cNvSpPr>
          <p:nvPr>
            <p:ph type="title"/>
          </p:nvPr>
        </p:nvSpPr>
        <p:spPr/>
        <p:txBody>
          <a:bodyPr/>
          <a:lstStyle/>
          <a:p>
            <a:r>
              <a:rPr lang="en-US" dirty="0"/>
              <a:t>SELLING POINTS</a:t>
            </a:r>
          </a:p>
        </p:txBody>
      </p:sp>
      <p:sp>
        <p:nvSpPr>
          <p:cNvPr id="3" name="Content Placeholder 2">
            <a:extLst>
              <a:ext uri="{FF2B5EF4-FFF2-40B4-BE49-F238E27FC236}">
                <a16:creationId xmlns:a16="http://schemas.microsoft.com/office/drawing/2014/main" id="{820BCFCB-7627-4FF8-A51B-A499A604BFB5}"/>
              </a:ext>
            </a:extLst>
          </p:cNvPr>
          <p:cNvSpPr>
            <a:spLocks noGrp="1"/>
          </p:cNvSpPr>
          <p:nvPr>
            <p:ph idx="1"/>
          </p:nvPr>
        </p:nvSpPr>
        <p:spPr/>
        <p:txBody>
          <a:bodyPr/>
          <a:lstStyle/>
          <a:p>
            <a:r>
              <a:rPr lang="en-US" sz="2500"/>
              <a:t>1.To find many strong and skillful weapons</a:t>
            </a:r>
            <a:endParaRPr lang="en-US" sz="2500" dirty="0"/>
          </a:p>
          <a:p>
            <a:r>
              <a:rPr lang="en-US" sz="2500" dirty="0"/>
              <a:t>2.To learn to survive in the chance that the real world is overrun by zombies</a:t>
            </a:r>
          </a:p>
          <a:p>
            <a:r>
              <a:rPr lang="en-US" sz="2500" dirty="0"/>
              <a:t>3.Defeat hordes of zombies who stand in your way of freedom</a:t>
            </a:r>
          </a:p>
          <a:p>
            <a:r>
              <a:rPr lang="en-US" sz="2500" dirty="0"/>
              <a:t>4.Through playing this game the player will learn streets and locations in the city of </a:t>
            </a:r>
            <a:r>
              <a:rPr lang="en-US" sz="2500"/>
              <a:t>Toronto</a:t>
            </a:r>
            <a:endParaRPr lang="en-US" sz="2500" dirty="0"/>
          </a:p>
        </p:txBody>
      </p:sp>
      <p:pic>
        <p:nvPicPr>
          <p:cNvPr id="4" name="Picture 4" descr="A person wearing a black dress&#10;&#10;Description generated with high confidence">
            <a:extLst>
              <a:ext uri="{FF2B5EF4-FFF2-40B4-BE49-F238E27FC236}">
                <a16:creationId xmlns:a16="http://schemas.microsoft.com/office/drawing/2014/main" id="{77AFC72A-09D2-41C1-AEB0-455675CC22DD}"/>
              </a:ext>
            </a:extLst>
          </p:cNvPr>
          <p:cNvPicPr>
            <a:picLocks noChangeAspect="1"/>
          </p:cNvPicPr>
          <p:nvPr/>
        </p:nvPicPr>
        <p:blipFill>
          <a:blip r:embed="rId2"/>
          <a:stretch>
            <a:fillRect/>
          </a:stretch>
        </p:blipFill>
        <p:spPr>
          <a:xfrm>
            <a:off x="2887" y="941243"/>
            <a:ext cx="2095500" cy="3867150"/>
          </a:xfrm>
          <a:prstGeom prst="rect">
            <a:avLst/>
          </a:prstGeom>
        </p:spPr>
      </p:pic>
    </p:spTree>
    <p:extLst>
      <p:ext uri="{BB962C8B-B14F-4D97-AF65-F5344CB8AC3E}">
        <p14:creationId xmlns:p14="http://schemas.microsoft.com/office/powerpoint/2010/main" val="9859877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Gallery</vt:lpstr>
      <vt:lpstr>Escape Zombie City</vt:lpstr>
      <vt:lpstr>Story</vt:lpstr>
      <vt:lpstr>Game - 1</vt:lpstr>
      <vt:lpstr>Game - 2</vt:lpstr>
      <vt:lpstr>Gameplay</vt:lpstr>
      <vt:lpstr>gameplay</vt:lpstr>
      <vt:lpstr>SELLING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112</cp:revision>
  <dcterms:created xsi:type="dcterms:W3CDTF">2016-01-13T19:04:32Z</dcterms:created>
  <dcterms:modified xsi:type="dcterms:W3CDTF">2018-10-26T18:25:10Z</dcterms:modified>
</cp:coreProperties>
</file>