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1ADD6-A1FA-B97E-B0E7-3473F744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E3669-571C-AF94-9280-BAE0F68CE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C0C87-72DB-1285-1823-EDE0D01A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0D03D-7D80-54FC-48C3-B61916B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CF7C6-5D1D-85F3-0B31-D92F0BE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8A5F5-D530-8E5D-188B-9D25971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4C8B2-5049-631E-892A-92B2E393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16F6-58F2-B63D-C88D-619FBF17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CFBE2-5CD5-96D9-AC7D-06D0DC7C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0F84E-E1E5-F89E-9B90-52CDEDD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753124-23B3-8790-82CB-767A8968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92758E-D86A-08FE-AA58-4557D47D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8AD2A-9C05-2C72-1A29-22063CD9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8A7C1-747B-B5CA-2E72-07BE77C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C505B-B821-4D09-C07A-806052E9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9091B-69CC-39A0-F4F3-6C8A4D4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89CE2-25E9-A892-9C4C-39DFC6A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9F675A-B2D8-1E9C-033B-405F066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81626-338B-A9EF-EE9C-76AF2C5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D3D01-7D72-4768-580D-17C306F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2EE29-6026-A52F-70DF-AF834071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3D3FF2-9BD1-98A7-0325-32924B0C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26F84-940C-AE2F-28BC-D7234E2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2C4B1-341E-95E7-6465-A247F75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4C0F5-617D-D803-76C0-C02839F8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E1336-C85F-65D0-6BC7-7D931AD0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CCEF4-0F92-35AC-AA64-5127ECCC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2F913E-5DF0-DAAD-5C5D-26CE111E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4A46D-11FC-55ED-C9D5-1564A95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D520E-2638-E748-C220-19BB381A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40F52-41BE-D0E3-65CF-79B91348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9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A6A7-208C-1331-D6BF-D2C77306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181D0-C27A-F426-DFC0-7ABE0B29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AA65B-D3C5-EED3-DAE1-50C5F234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E87E82-B48A-C93C-BB29-CE3EEDD0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D3C20F-A373-C989-9CB7-0C7DCB969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97826C-F011-BFDA-7F39-4C08E85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7D7C5-E953-B52F-51AC-EB4D6028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89CE4A-DDE6-1CE2-FF2F-BB4CD98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41607-3FFB-853B-C7D6-E243E51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EF1D24-CFF8-6F4D-AB7D-431DDC4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E5697C-D91E-BEBB-E380-B9AD3FDB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EAA49-31EF-D36C-CA1E-0FAD133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18D32-6555-0DE2-36B3-022D28E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929CAD-C95C-49F1-FE45-D3C93FE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5DBD6-1403-5C98-E01E-A3A9AD7A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72A52-6BEC-D26C-E22B-0961C22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72631-33C0-C1C2-EA37-400147A8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FB1A0-B568-6721-3070-FEDFD83A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10A22-0598-B80B-5224-0801A8B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35DB1-4B1F-6CEA-9474-A6E8564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49830-89F3-2445-BEF8-B143FB42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B0E33-D5DF-8B6A-A445-A23708F9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9B8C47-2CE1-4148-BF0E-7AB184DCC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7CBED-E268-36F0-BE10-CC7A323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202B4-535E-7256-1F64-4B3A457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76957-C6B7-6F66-443F-5B1C0AA0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FC81F-BC7D-746E-B97B-31A2946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28522C-6F61-67DD-81E9-B963C66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B617-9CB5-C085-434B-C3AEE19A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A5150-7E16-25EB-8262-859060C5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70B1-AF7A-455F-92FB-6F6485F6FAE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56E28-4B7F-01E1-A151-25C8851C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F7E6C-FD5C-C2F7-4EAB-1A67E435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3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5E06E-4769-7126-7047-07F920FA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FR" b="1" dirty="0"/>
              <a:t>Mettre en </a:t>
            </a:r>
            <a:r>
              <a:rPr lang="fr-FR" b="1" dirty="0" err="1"/>
              <a:t>oeuvre</a:t>
            </a:r>
            <a:r>
              <a:rPr lang="fr-FR" b="1" dirty="0"/>
              <a:t> un réseau local TCP/IP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BB00A0D-ED6F-796B-28FE-7CCE0B2AE135}"/>
              </a:ext>
            </a:extLst>
          </p:cNvPr>
          <p:cNvSpPr txBox="1">
            <a:spLocks/>
          </p:cNvSpPr>
          <p:nvPr/>
        </p:nvSpPr>
        <p:spPr>
          <a:xfrm>
            <a:off x="1524000" y="26584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La couche physique</a:t>
            </a:r>
          </a:p>
        </p:txBody>
      </p:sp>
    </p:spTree>
    <p:extLst>
      <p:ext uri="{BB962C8B-B14F-4D97-AF65-F5344CB8AC3E}">
        <p14:creationId xmlns:p14="http://schemas.microsoft.com/office/powerpoint/2010/main" val="322170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F3B74-2889-13BD-95EB-5337A133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A421D7-D5CC-CF30-857D-0EF5E388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04" y="127818"/>
            <a:ext cx="9133264" cy="64308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5159A0-0F3F-C58B-3EE2-54ABDFBE10D5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6427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1631-7F41-C0A7-FB41-636E4562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F998F07-FC7D-58AC-D8E3-4B8D2B89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257553"/>
            <a:ext cx="8680496" cy="60918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16A100A-B453-97DC-D400-88BAF778BA41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129926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C73D3-2F05-FDBE-439D-0FEE0F939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5EF1FD9-40D0-140D-AD73-3BDE06F3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586493"/>
            <a:ext cx="9274344" cy="56850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D3241A1-CC17-2776-8C2A-664A05A5526B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4451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83A78-96E1-3BBE-28EE-9EFDB8F40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30B252-31CB-8960-CF81-068F78F6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0" y="666510"/>
            <a:ext cx="9228620" cy="55249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431978-3EF1-E3B6-C22E-42DB045793E6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41602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44D5-E9B8-36BF-9F75-2B831D87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690F368-B85F-6C71-70A0-9644E2DA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6" y="348699"/>
            <a:ext cx="9726578" cy="569259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C6E6860-65EC-998A-1EC7-788F4F9E2DF6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4789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D4118B-AD91-0D14-9A4F-68FA738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11218"/>
            <a:ext cx="9000000" cy="603556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3B888E-CCDA-EAD7-5720-0D365A90BBB5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01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B0EE94-1457-FDF7-C74D-F9FD2056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376616"/>
            <a:ext cx="8763577" cy="61047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2A590F9-653E-5DC8-A3A0-B6EF0BFAC24A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7275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2995BE-C491-9A31-14C5-E72EC791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50" y="448033"/>
            <a:ext cx="10045899" cy="596193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CE88008-0EA7-BD21-E4A4-E686AAE44C0A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262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76C096-23C0-2883-F470-976ABC33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53" y="224739"/>
            <a:ext cx="10627494" cy="589214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8A24D0-7642-2210-943C-3156FAE4A46D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8591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DDEC38-70E6-B6C3-B231-D4851210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978957"/>
            <a:ext cx="9731583" cy="490008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64F85E1-ECA6-2BA0-57CC-F60B13E915FB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35078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6BF7-66E6-EA43-2B67-7A5844BD5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211F41-B358-2E93-2D1E-EE5E9C26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546137"/>
            <a:ext cx="10351446" cy="55439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4A5D305-D181-6A4B-0EE4-6F223E6F5D23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13189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E1AF9-FD73-AED0-CC03-31E9BB5C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89FB710-615A-94B8-6BAF-394761B2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7" y="680834"/>
            <a:ext cx="10159730" cy="532775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E1174A3-815F-0335-B022-340AD0349253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27061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8B83-C131-7A3F-4266-1327D03E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DEF85A-C40D-581F-DA50-2DA29D7E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2" y="313165"/>
            <a:ext cx="8909835" cy="6013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51C10D-F5BB-8C6B-208D-4583D60890BC}"/>
              </a:ext>
            </a:extLst>
          </p:cNvPr>
          <p:cNvSpPr txBox="1"/>
          <p:nvPr/>
        </p:nvSpPr>
        <p:spPr>
          <a:xfrm>
            <a:off x="10470537" y="6524610"/>
            <a:ext cx="1643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 : alphorm.com</a:t>
            </a:r>
          </a:p>
        </p:txBody>
      </p:sp>
    </p:spTree>
    <p:extLst>
      <p:ext uri="{BB962C8B-B14F-4D97-AF65-F5344CB8AC3E}">
        <p14:creationId xmlns:p14="http://schemas.microsoft.com/office/powerpoint/2010/main" val="1468784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Grand écran</PresentationFormat>
  <Paragraphs>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Mettre en oeuvre un réseau local TCP/IP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hasar</dc:creator>
  <cp:lastModifiedBy>alex hasar</cp:lastModifiedBy>
  <cp:revision>3</cp:revision>
  <dcterms:created xsi:type="dcterms:W3CDTF">2024-12-10T10:07:17Z</dcterms:created>
  <dcterms:modified xsi:type="dcterms:W3CDTF">2024-12-10T14:02:49Z</dcterms:modified>
</cp:coreProperties>
</file>