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1ADD6-A1FA-B97E-B0E7-3473F744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EE3669-571C-AF94-9280-BAE0F68CE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C0C87-72DB-1285-1823-EDE0D01A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C0D03D-7D80-54FC-48C3-B61916BE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CF7C6-5D1D-85F3-0B31-D92F0BEF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6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8A5F5-D530-8E5D-188B-9D25971C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E4C8B2-5049-631E-892A-92B2E393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416F6-58F2-B63D-C88D-619FBF17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CFBE2-5CD5-96D9-AC7D-06D0DC7C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50F84E-E1E5-F89E-9B90-52CDEDDB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5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753124-23B3-8790-82CB-767A8968B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92758E-D86A-08FE-AA58-4557D47D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8AD2A-9C05-2C72-1A29-22063CD9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8A7C1-747B-B5CA-2E72-07BE77CE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2C505B-B821-4D09-C07A-806052E9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3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9091B-69CC-39A0-F4F3-6C8A4D4C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289CE2-25E9-A892-9C4C-39DFC6AF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9F675A-B2D8-1E9C-033B-405F0669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D81626-338B-A9EF-EE9C-76AF2C51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3D3D01-7D72-4768-580D-17C306F9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1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2EE29-6026-A52F-70DF-AF834071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3D3FF2-9BD1-98A7-0325-32924B0C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26F84-940C-AE2F-28BC-D7234E28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2C4B1-341E-95E7-6465-A247F757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4C0F5-617D-D803-76C0-C02839F8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E1336-C85F-65D0-6BC7-7D931AD0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CCEF4-0F92-35AC-AA64-5127ECCC8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2F913E-5DF0-DAAD-5C5D-26CE111E8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4A46D-11FC-55ED-C9D5-1564A959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D520E-2638-E748-C220-19BB381A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340F52-41BE-D0E3-65CF-79B91348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79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7A6A7-208C-1331-D6BF-D2C77306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2181D0-C27A-F426-DFC0-7ABE0B29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DAA65B-D3C5-EED3-DAE1-50C5F234F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E87E82-B48A-C93C-BB29-CE3EEDD0F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D3C20F-A373-C989-9CB7-0C7DCB969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97826C-F011-BFDA-7F39-4C08E857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57D7C5-E953-B52F-51AC-EB4D6028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89CE4A-DDE6-1CE2-FF2F-BB4CD982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76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D41607-3FFB-853B-C7D6-E243E515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EF1D24-CFF8-6F4D-AB7D-431DDC4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E5697C-D91E-BEBB-E380-B9AD3FDB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6EAA49-31EF-D36C-CA1E-0FAD1339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6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318D32-6555-0DE2-36B3-022D28EC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929CAD-C95C-49F1-FE45-D3C93FEF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5DBD6-1403-5C98-E01E-A3A9AD7A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55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72A52-6BEC-D26C-E22B-0961C222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72631-33C0-C1C2-EA37-400147A8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FB1A0-B568-6721-3070-FEDFD83A3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710A22-0598-B80B-5224-0801A8B6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B35DB1-4B1F-6CEA-9474-A6E8564C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549830-89F3-2445-BEF8-B143FB42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6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B0E33-D5DF-8B6A-A445-A23708F9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9B8C47-2CE1-4148-BF0E-7AB184DCC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E7CBED-E268-36F0-BE10-CC7A3234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202B4-535E-7256-1F64-4B3A457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376957-C6B7-6F66-443F-5B1C0AA0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FC81F-BC7D-746E-B97B-31A29460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32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28522C-6F61-67DD-81E9-B963C66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BFB617-9CB5-C085-434B-C3AEE19A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DA5150-7E16-25EB-8262-859060C5F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70B1-AF7A-455F-92FB-6F6485F6FAEE}" type="datetimeFigureOut">
              <a:rPr lang="fr-FR" smtClean="0"/>
              <a:t>12/12/2024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56E28-4B7F-01E1-A151-25C8851C3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F7E6C-FD5C-C2F7-4EAB-1A67E4351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72A7-2900-494E-8202-8A62608F3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36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5E06E-4769-7126-7047-07F920FAD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fr-FR" b="1" dirty="0"/>
              <a:t>Mettre en </a:t>
            </a:r>
            <a:r>
              <a:rPr lang="fr-FR" b="1" dirty="0" err="1"/>
              <a:t>oeuvre</a:t>
            </a:r>
            <a:r>
              <a:rPr lang="fr-FR" b="1" dirty="0"/>
              <a:t> un réseau local TCP/IP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BB00A0D-ED6F-796B-28FE-7CCE0B2AE135}"/>
              </a:ext>
            </a:extLst>
          </p:cNvPr>
          <p:cNvSpPr txBox="1">
            <a:spLocks/>
          </p:cNvSpPr>
          <p:nvPr/>
        </p:nvSpPr>
        <p:spPr>
          <a:xfrm>
            <a:off x="1524000" y="27433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La couche réseau</a:t>
            </a:r>
          </a:p>
        </p:txBody>
      </p:sp>
    </p:spTree>
    <p:extLst>
      <p:ext uri="{BB962C8B-B14F-4D97-AF65-F5344CB8AC3E}">
        <p14:creationId xmlns:p14="http://schemas.microsoft.com/office/powerpoint/2010/main" val="3221700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C8C8-3C38-C12B-D901-6BC6BD04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384164BF-A165-49FB-22CC-C3D4AAA80A62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14A4ACC-C3E8-26E1-681C-CFDD205F8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" y="553116"/>
            <a:ext cx="6162200" cy="4791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37A374B-E8B1-0477-9D2F-04E07082A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35" y="1946302"/>
            <a:ext cx="5997460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4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1BB5C-326B-04D3-0014-2E0FD81E2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6F6F2826-79A3-A133-2C62-DD14640FE639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F071CF-B9AA-D0B5-776E-FD8B9121C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3" y="274338"/>
            <a:ext cx="6645216" cy="52277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D7F98F-5E71-A5B3-165E-26F2E033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458" y="4421872"/>
            <a:ext cx="6553768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1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853E3-A4DC-7D2C-71C2-C1CCC576B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63D9DDD3-69B0-954D-8C2C-29434C80B3DB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99336B-3597-24C2-0C23-E09E0B0A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76" y="528059"/>
            <a:ext cx="8031647" cy="49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2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62819-4623-A8AC-D4C8-49B45DB3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61998792-6417-4A3D-2D3C-55743F2B7C3F}"/>
              </a:ext>
            </a:extLst>
          </p:cNvPr>
          <p:cNvSpPr txBox="1"/>
          <p:nvPr/>
        </p:nvSpPr>
        <p:spPr>
          <a:xfrm>
            <a:off x="10747558" y="6611779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2B106DB-888A-538B-C552-A6660EE1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94" y="81930"/>
            <a:ext cx="7056648" cy="43617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F9BA85-58CA-285D-BC1A-79B2BBF1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96" y="4269937"/>
            <a:ext cx="9512187" cy="20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0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4AF97-9954-F662-27AF-52503FF25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FBA219CF-8A70-2428-6B1D-5A844D77FCF4}"/>
              </a:ext>
            </a:extLst>
          </p:cNvPr>
          <p:cNvSpPr txBox="1"/>
          <p:nvPr/>
        </p:nvSpPr>
        <p:spPr>
          <a:xfrm>
            <a:off x="10747558" y="6611779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6DCC9C-1931-9918-5915-54DC2F212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48" y="1107548"/>
            <a:ext cx="7732864" cy="151766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731630E-33C9-4AF4-CDB2-F0820990D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31" y="262746"/>
            <a:ext cx="4153260" cy="4724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7D0C66F-154B-67B8-C6AC-5F3489EB4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31" y="3136089"/>
            <a:ext cx="4663844" cy="4801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E6B2CC4-7172-A139-2104-28283093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448" y="4127067"/>
            <a:ext cx="7323455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5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EF36-5F2F-2561-BDC8-5D319D0B0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1A2F34CD-B1A2-AB6A-B6B6-9545D10210FD}"/>
              </a:ext>
            </a:extLst>
          </p:cNvPr>
          <p:cNvSpPr txBox="1"/>
          <p:nvPr/>
        </p:nvSpPr>
        <p:spPr>
          <a:xfrm>
            <a:off x="10747558" y="6611779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3A8EFA-8D06-99B5-E2B2-231D2EEB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7" y="255739"/>
            <a:ext cx="7620660" cy="33378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1F069FA-0651-9AC5-7F6E-1A992E93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24" y="3731240"/>
            <a:ext cx="7102455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1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A183A-61F2-0DE0-BFCE-DB425973E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1E5F4A3F-2574-E90B-54D2-6F1D0CE135DC}"/>
              </a:ext>
            </a:extLst>
          </p:cNvPr>
          <p:cNvSpPr txBox="1"/>
          <p:nvPr/>
        </p:nvSpPr>
        <p:spPr>
          <a:xfrm>
            <a:off x="10747558" y="6611779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0425E1-2AE3-09F1-7637-BB942735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08" y="1481761"/>
            <a:ext cx="6447079" cy="47400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B47DF54-6D94-D02B-56FA-90FBCA7B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50" y="430164"/>
            <a:ext cx="5448772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9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5EF47-956B-9993-2046-1087EABF7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1B0F4847-9C92-A824-6728-080AB40D973B}"/>
              </a:ext>
            </a:extLst>
          </p:cNvPr>
          <p:cNvSpPr txBox="1"/>
          <p:nvPr/>
        </p:nvSpPr>
        <p:spPr>
          <a:xfrm>
            <a:off x="10747558" y="6611779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EFC9FE-4530-1C7F-2885-D77FF1EF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58" y="193308"/>
            <a:ext cx="5235394" cy="43437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245458-1F25-ED1F-A1C5-7AF6BAA0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300" y="1227348"/>
            <a:ext cx="8207451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9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C92E6-A51D-7FE4-6960-1A4B2DB8E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B28ECD5C-B58D-5E44-6E91-F2A6AB88CC82}"/>
              </a:ext>
            </a:extLst>
          </p:cNvPr>
          <p:cNvSpPr txBox="1"/>
          <p:nvPr/>
        </p:nvSpPr>
        <p:spPr>
          <a:xfrm>
            <a:off x="10747558" y="6611779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65F3A6D-0083-8379-AD53-50511433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5" y="270367"/>
            <a:ext cx="4968671" cy="4572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9918CE2-03CF-72C5-4E2A-C17604AA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233" y="1204113"/>
            <a:ext cx="7856901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1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467A-F798-2C35-36BD-48F63B62C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73020727-B759-4264-62F5-180F6A01F4B3}"/>
              </a:ext>
            </a:extLst>
          </p:cNvPr>
          <p:cNvSpPr txBox="1"/>
          <p:nvPr/>
        </p:nvSpPr>
        <p:spPr>
          <a:xfrm>
            <a:off x="10747558" y="6611779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5F27BE-797C-2BC1-4232-F044B7EA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58" y="367732"/>
            <a:ext cx="5342083" cy="27205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E6FC2C-7AFA-EF40-BED6-5AB98B12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548" y="3088308"/>
            <a:ext cx="5410669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55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FD13-FC7E-1B88-FA77-0F745AD5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1532720C-C083-023F-046D-58E4F374BAA7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1902C8-926D-66E9-6AD9-C010191E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29" y="361783"/>
            <a:ext cx="8063842" cy="53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6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6C15B-6933-5AF7-73D2-9E391A521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14754407-9C6C-028D-1240-5CCE39CA7264}"/>
              </a:ext>
            </a:extLst>
          </p:cNvPr>
          <p:cNvSpPr txBox="1"/>
          <p:nvPr/>
        </p:nvSpPr>
        <p:spPr>
          <a:xfrm>
            <a:off x="10747558" y="6611779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3E56BF-E453-5031-B1B5-5B0D08E9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9" y="183504"/>
            <a:ext cx="5357324" cy="26367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3AE3D4-E3B1-DD0C-CD14-D147A276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445" y="3149648"/>
            <a:ext cx="6706181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5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BDCDA-F917-E638-611B-39E17BF80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C30510D2-88DE-DD3C-EC1B-4A6807ED1A99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25F536-4278-D90B-6D64-1D704B5E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319524"/>
            <a:ext cx="7472516" cy="586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0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DEC74-77D5-602F-1DD5-6C11C8C9D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25E68BC1-B35E-5AD8-91AE-07C79BF8BC5F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F68FB6-6C6E-2368-9336-90273CDB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437584"/>
            <a:ext cx="7573181" cy="535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50F4-869C-C1EF-5B14-17B588213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D46D7F3C-5F84-C173-0F0E-49C8FCCD9775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03C823-063C-9E74-4B40-D9AED3B5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90" y="400533"/>
            <a:ext cx="5956678" cy="47515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63B6D1-0F5D-8371-2844-2688DFAA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50" y="597178"/>
            <a:ext cx="5305690" cy="30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5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C462E-0C16-09EC-90DF-43CE728E3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A09E85BB-D319-CA74-1221-20135EA9995A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4B25EE-4406-AA8C-1DDB-DA7CFD69A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5" y="200325"/>
            <a:ext cx="8077478" cy="53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0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7488A-3869-05E8-66B7-24BB97D4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81DE9D36-1D2B-4D9F-C1B1-27094BE11526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17BF20-2855-EC04-8806-0B6461A8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5" y="426867"/>
            <a:ext cx="8504902" cy="61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91930-4DFD-8214-B85E-81F7E5C0D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1ADE3293-7BC7-7C80-769F-D91D9D2E2D9C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A8827A-1553-8ACD-0E00-B6B2E105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74" y="549535"/>
            <a:ext cx="10449453" cy="548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6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9F8A5-78B8-8605-6992-8EB41676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5">
            <a:extLst>
              <a:ext uri="{FF2B5EF4-FFF2-40B4-BE49-F238E27FC236}">
                <a16:creationId xmlns:a16="http://schemas.microsoft.com/office/drawing/2014/main" id="{9FB5B229-48F0-1CA5-8A0D-6142C8AF07F0}"/>
              </a:ext>
            </a:extLst>
          </p:cNvPr>
          <p:cNvSpPr txBox="1"/>
          <p:nvPr/>
        </p:nvSpPr>
        <p:spPr>
          <a:xfrm>
            <a:off x="10678655" y="658100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/>
              <a:t>SOURCE : alphorm.com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1C8821-5B24-7E07-99E5-5BE24054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13" y="609600"/>
            <a:ext cx="9417384" cy="508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56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107</Words>
  <Application>Microsoft Office PowerPoint</Application>
  <PresentationFormat>Grand écran</PresentationFormat>
  <Paragraphs>21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Mettre en oeuvre un réseau local TCP/IP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hasar</dc:creator>
  <cp:lastModifiedBy>alex hasar</cp:lastModifiedBy>
  <cp:revision>10</cp:revision>
  <dcterms:created xsi:type="dcterms:W3CDTF">2024-12-10T10:07:17Z</dcterms:created>
  <dcterms:modified xsi:type="dcterms:W3CDTF">2024-12-12T13:57:05Z</dcterms:modified>
</cp:coreProperties>
</file>