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9" r:id="rId4"/>
    <p:sldId id="270" r:id="rId5"/>
    <p:sldId id="271" r:id="rId6"/>
    <p:sldId id="275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1ADD6-A1FA-B97E-B0E7-3473F744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E3669-571C-AF94-9280-BAE0F68CE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C0C87-72DB-1285-1823-EDE0D01A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0D03D-7D80-54FC-48C3-B61916B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CF7C6-5D1D-85F3-0B31-D92F0BE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8A5F5-D530-8E5D-188B-9D25971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4C8B2-5049-631E-892A-92B2E393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16F6-58F2-B63D-C88D-619FBF17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CFBE2-5CD5-96D9-AC7D-06D0DC7C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0F84E-E1E5-F89E-9B90-52CDEDD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753124-23B3-8790-82CB-767A8968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92758E-D86A-08FE-AA58-4557D47D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8AD2A-9C05-2C72-1A29-22063CD9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8A7C1-747B-B5CA-2E72-07BE77C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C505B-B821-4D09-C07A-806052E9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9091B-69CC-39A0-F4F3-6C8A4D4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89CE2-25E9-A892-9C4C-39DFC6A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9F675A-B2D8-1E9C-033B-405F066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81626-338B-A9EF-EE9C-76AF2C5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D3D01-7D72-4768-580D-17C306F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2EE29-6026-A52F-70DF-AF834071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3D3FF2-9BD1-98A7-0325-32924B0C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26F84-940C-AE2F-28BC-D7234E2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2C4B1-341E-95E7-6465-A247F75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4C0F5-617D-D803-76C0-C02839F8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E1336-C85F-65D0-6BC7-7D931AD0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CCEF4-0F92-35AC-AA64-5127ECCC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2F913E-5DF0-DAAD-5C5D-26CE111E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4A46D-11FC-55ED-C9D5-1564A95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D520E-2638-E748-C220-19BB381A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40F52-41BE-D0E3-65CF-79B91348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9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A6A7-208C-1331-D6BF-D2C77306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181D0-C27A-F426-DFC0-7ABE0B29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AA65B-D3C5-EED3-DAE1-50C5F234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E87E82-B48A-C93C-BB29-CE3EEDD0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D3C20F-A373-C989-9CB7-0C7DCB969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97826C-F011-BFDA-7F39-4C08E85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7D7C5-E953-B52F-51AC-EB4D6028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89CE4A-DDE6-1CE2-FF2F-BB4CD98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41607-3FFB-853B-C7D6-E243E51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EF1D24-CFF8-6F4D-AB7D-431DDC4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E5697C-D91E-BEBB-E380-B9AD3FDB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EAA49-31EF-D36C-CA1E-0FAD133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18D32-6555-0DE2-36B3-022D28E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929CAD-C95C-49F1-FE45-D3C93FE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5DBD6-1403-5C98-E01E-A3A9AD7A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72A52-6BEC-D26C-E22B-0961C22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72631-33C0-C1C2-EA37-400147A8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FB1A0-B568-6721-3070-FEDFD83A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10A22-0598-B80B-5224-0801A8B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35DB1-4B1F-6CEA-9474-A6E8564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49830-89F3-2445-BEF8-B143FB42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B0E33-D5DF-8B6A-A445-A23708F9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9B8C47-2CE1-4148-BF0E-7AB184DCC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7CBED-E268-36F0-BE10-CC7A323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202B4-535E-7256-1F64-4B3A457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76957-C6B7-6F66-443F-5B1C0AA0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FC81F-BC7D-746E-B97B-31A2946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28522C-6F61-67DD-81E9-B963C66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B617-9CB5-C085-434B-C3AEE19A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A5150-7E16-25EB-8262-859060C5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56E28-4B7F-01E1-A151-25C8851C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F7E6C-FD5C-C2F7-4EAB-1A67E435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3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5E06E-4769-7126-7047-07F920FA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FR" b="1" dirty="0"/>
              <a:t>Mettre en </a:t>
            </a:r>
            <a:r>
              <a:rPr lang="fr-FR" b="1" dirty="0" err="1"/>
              <a:t>oeuvre</a:t>
            </a:r>
            <a:r>
              <a:rPr lang="fr-FR" b="1" dirty="0"/>
              <a:t> un réseau local TCP/IP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BB00A0D-ED6F-796B-28FE-7CCE0B2AE135}"/>
              </a:ext>
            </a:extLst>
          </p:cNvPr>
          <p:cNvSpPr txBox="1">
            <a:spLocks/>
          </p:cNvSpPr>
          <p:nvPr/>
        </p:nvSpPr>
        <p:spPr>
          <a:xfrm>
            <a:off x="1524000" y="27433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La couche liaison</a:t>
            </a:r>
          </a:p>
        </p:txBody>
      </p:sp>
    </p:spTree>
    <p:extLst>
      <p:ext uri="{BB962C8B-B14F-4D97-AF65-F5344CB8AC3E}">
        <p14:creationId xmlns:p14="http://schemas.microsoft.com/office/powerpoint/2010/main" val="322170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5BEE-430E-1C21-4068-31583251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0DE6E3-3F3D-DCBE-E3CE-492232C0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24" y="834879"/>
            <a:ext cx="10824854" cy="4681018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62B1D733-267D-0BF9-8EA1-D8CF0EAC886A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134459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39E5F-1A08-962D-A9AC-8825427BD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E00E69-47B9-C94D-9567-ED11A147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24" y="626893"/>
            <a:ext cx="9083751" cy="5168190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2311058A-DBAC-3061-C330-9CCE8AC3C389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144209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99EC5-C51E-D8F3-25E6-8B96A993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0340A9-6610-EA1E-DF46-58125EEC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9" y="184649"/>
            <a:ext cx="4761122" cy="33942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65BE41-5E44-280C-AFDD-A2D195CE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2" y="184649"/>
            <a:ext cx="3732937" cy="30403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B7F2E0-AA10-F0BB-9073-E4243E2C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69" y="3578942"/>
            <a:ext cx="4633462" cy="2919870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91AE2616-DB01-5176-59C5-6EDC8CC38E01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40132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8D74D-4EC1-C1B6-7409-9B72DB72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5DAE5-D5C2-9789-C744-E9E05863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6" y="167848"/>
            <a:ext cx="4878370" cy="3893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79716F-43EC-1C84-3746-C91FDF49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08" y="2783500"/>
            <a:ext cx="5977343" cy="3705168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9BCF4370-8157-CA2D-1DF5-AD5425214994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409955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AB66-344C-076C-C3EF-25F9D5C6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4938FE-748C-A25F-E057-99803EC5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2" y="373115"/>
            <a:ext cx="7696867" cy="6111770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E8516DAB-DFA2-7716-47B3-57AF33693E86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1317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FD13-FC7E-1B88-FA77-0F745AD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9A85118-28E4-833E-C58E-9664F675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43" y="601266"/>
            <a:ext cx="7787640" cy="5399827"/>
          </a:xfrm>
          <a:prstGeom prst="rect">
            <a:avLst/>
          </a:prstGeom>
        </p:spPr>
      </p:pic>
      <p:sp>
        <p:nvSpPr>
          <p:cNvPr id="3" name="ZoneTexte 5">
            <a:extLst>
              <a:ext uri="{FF2B5EF4-FFF2-40B4-BE49-F238E27FC236}">
                <a16:creationId xmlns:a16="http://schemas.microsoft.com/office/drawing/2014/main" id="{1532720C-C083-023F-046D-58E4F374BAA7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06046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44D5-E9B8-36BF-9F75-2B831D87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B42C6-9C98-0F16-E46B-FB38ABA2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36" y="340821"/>
            <a:ext cx="7643522" cy="5448772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917AC741-20FC-CEA7-0BD8-1672DF79EF32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4789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E8557-077F-690D-4FDE-E8F7D9C6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C3682DB-A7B6-F1FC-81D7-320695AE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774559"/>
            <a:ext cx="9350550" cy="5151566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88640033-2B08-1086-3D0E-8D88CE131F92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6932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76A2-1087-5D01-C83E-7E9D3DAB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01D57E-7998-95E8-AD62-18093944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449322"/>
            <a:ext cx="9510584" cy="5959356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621755CF-3FA2-F59B-D413-5CED308F5926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5689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3C3A5-5819-3060-533E-9605687A3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01EDF81-7EED-48B7-792A-2BB0C189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56" y="392706"/>
            <a:ext cx="3329182" cy="60725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DF5A69-4FDD-EBF3-49E1-EDF509ED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51" y="392707"/>
            <a:ext cx="3214898" cy="6072585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3C6A048A-660A-25CA-7F0E-A68EA1C5E87B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04148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5099-4D8F-143B-C67D-B6E8821E7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F15CCA-41D1-0F52-DF63-74339380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9" y="848841"/>
            <a:ext cx="7895004" cy="2933954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221BBCF7-B6DA-4F13-DE7E-37D03714DF0B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42102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31AEF-071B-2825-1459-2E9531B1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E662CE4-F7EB-EA3E-E9EE-D783CE3E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1" y="731286"/>
            <a:ext cx="8977138" cy="5395428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67347F1E-7380-312E-FF56-7A4AE31298C9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66503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B21DE-6B86-F02C-1309-C5F19DE4E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B7E5FB-E86C-1111-9685-480F904B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69" y="1419884"/>
            <a:ext cx="4139316" cy="31563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B3B26E-1D29-F835-67A2-1ADAA02A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63" y="833818"/>
            <a:ext cx="4240908" cy="25951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3E699C-7B40-4657-446C-584D355DB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012" y="3628238"/>
            <a:ext cx="4240908" cy="2510170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9C3354CB-765B-5E39-3BC2-50FDEDB72FA8}"/>
              </a:ext>
            </a:extLst>
          </p:cNvPr>
          <p:cNvSpPr txBox="1"/>
          <p:nvPr/>
        </p:nvSpPr>
        <p:spPr>
          <a:xfrm>
            <a:off x="10548024" y="6581001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427367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77</Words>
  <Application>Microsoft Office PowerPoint</Application>
  <PresentationFormat>Grand écran</PresentationFormat>
  <Paragraphs>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Mettre en oeuvre un réseau local TCP/IP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hasar</dc:creator>
  <cp:lastModifiedBy>alex hasar</cp:lastModifiedBy>
  <cp:revision>5</cp:revision>
  <dcterms:created xsi:type="dcterms:W3CDTF">2024-12-10T10:07:17Z</dcterms:created>
  <dcterms:modified xsi:type="dcterms:W3CDTF">2024-12-10T14:03:48Z</dcterms:modified>
</cp:coreProperties>
</file>