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0" r:id="rId7"/>
    <p:sldId id="272" r:id="rId8"/>
    <p:sldId id="268" r:id="rId9"/>
    <p:sldId id="261" r:id="rId10"/>
    <p:sldId id="273" r:id="rId11"/>
    <p:sldId id="271" r:id="rId12"/>
    <p:sldId id="262" r:id="rId13"/>
    <p:sldId id="270" r:id="rId14"/>
    <p:sldId id="266" r:id="rId15"/>
    <p:sldId id="264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FF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13BBA849-A29B-4BC2-9B85-C732EEA9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0" y="2059674"/>
            <a:ext cx="4087540" cy="27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Design</a:t>
            </a:r>
          </a:p>
        </p:txBody>
      </p:sp>
      <p:pic>
        <p:nvPicPr>
          <p:cNvPr id="5" name="Imagem 4" descr="Homem de terno e gravata em fundo branco&#10;&#10;Descrição gerada automaticamente">
            <a:extLst>
              <a:ext uri="{FF2B5EF4-FFF2-40B4-BE49-F238E27FC236}">
                <a16:creationId xmlns:a16="http://schemas.microsoft.com/office/drawing/2014/main" id="{E14E8E6A-04FC-435F-A897-246FE9EB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33" y="1675227"/>
            <a:ext cx="5669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35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405749E-7B3F-4E93-9005-A990D89D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4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19" y="0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latin typeface="Bariol Bold" panose="02000506040000020003" pitchFamily="2" charset="0"/>
              </a:rPr>
              <a:t>Análise de riscos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C8B9B9-415B-4960-AFF9-3261FF8D6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" r="357"/>
          <a:stretch/>
        </p:blipFill>
        <p:spPr>
          <a:xfrm>
            <a:off x="230749" y="1541107"/>
            <a:ext cx="7951226" cy="34519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7ACE9-3E43-4D45-B225-B88E20C61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" b="349"/>
          <a:stretch/>
        </p:blipFill>
        <p:spPr>
          <a:xfrm>
            <a:off x="8181975" y="2219325"/>
            <a:ext cx="3889431" cy="26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3F2D-FDE4-444B-B931-21505B1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51" y="238540"/>
            <a:ext cx="9997698" cy="1052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Backlog (Tabela de requisitos)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9ABD0-F861-4774-B17A-04105EA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13" y="1489626"/>
            <a:ext cx="9529574" cy="4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72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Site Institucional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891159"/>
            <a:ext cx="5455917" cy="3068952"/>
          </a:xfrm>
          <a:prstGeom prst="rect">
            <a:avLst/>
          </a:prstGeom>
        </p:spPr>
      </p:pic>
      <p:pic>
        <p:nvPicPr>
          <p:cNvPr id="4" name="Imagem 3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F84A9B6B-0ADC-4173-9F7D-06927D25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8" y="3278522"/>
            <a:ext cx="3424219" cy="22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854892" y="219075"/>
            <a:ext cx="5807252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(Modelo Conceitual)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6558AC-61C4-4F53-98C5-1D6A11A6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066800"/>
            <a:ext cx="11198423" cy="57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Virtual</a:t>
            </a:r>
          </a:p>
        </p:txBody>
      </p:sp>
      <p:pic>
        <p:nvPicPr>
          <p:cNvPr id="6" name="Imagem 5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36704DE5-EE71-41C2-85E2-8D22CB86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06" y="1899057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12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2784564" y="2481938"/>
            <a:ext cx="1985555" cy="189411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600891" y="2481939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81937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1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 </a:t>
            </a:r>
            <a:r>
              <a:rPr lang="pt-BR" sz="2800" dirty="0" err="1">
                <a:latin typeface="Bariol Bold" panose="02000506040000020003" pitchFamily="2" charset="0"/>
              </a:rPr>
              <a:t>Benassi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305615"/>
            <a:ext cx="599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Segundo ABDEE, 2014 e 2016 foram desperdiçados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Emissão de gases CO2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ariol Bold" panose="02000506040000020003" pitchFamily="2" charset="0"/>
              </a:rPr>
              <a:t>Solução Proposta</a:t>
            </a:r>
            <a:endParaRPr lang="pt-BR" dirty="0">
              <a:latin typeface="Bariol Bold" panose="02000506040000020003" pitchFamily="2" charset="0"/>
            </a:endParaRP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Gastos desnecessários com energia elétrica 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Sensor de luminosidade LDR 5mm </a:t>
            </a: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0A325-C270-493A-B037-0D48C6F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Design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CAB32D23-097E-4E77-BF61-B02B7863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34" y="1675227"/>
            <a:ext cx="58201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0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199498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262271" y="2319507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209396" y="2288974"/>
            <a:ext cx="313943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0" y="442941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A0D65-7BD7-4371-9BC2-84DBDF7AF9C3}"/>
              </a:ext>
            </a:extLst>
          </p:cNvPr>
          <p:cNvSpPr txBox="1"/>
          <p:nvPr/>
        </p:nvSpPr>
        <p:spPr>
          <a:xfrm>
            <a:off x="0" y="-83099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Lumens e Watts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DE2915-CA86-450D-BE38-084EC6B769DC}"/>
              </a:ext>
            </a:extLst>
          </p:cNvPr>
          <p:cNvSpPr txBox="1"/>
          <p:nvPr/>
        </p:nvSpPr>
        <p:spPr>
          <a:xfrm>
            <a:off x="838200" y="2274838"/>
            <a:ext cx="5995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Lúmen é a quantidade de luz emitida por uma lâmpada em todas direções, também chamada de fluxo luminoso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Watt, mais pelo público em geral é também chamado de potência, simplesmente diz respeito ao consumo de energia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Uma boa lâmpada irá iluminar bem consumindo pouca energia, ou seja, terá uma alta taxa de lúmens e um baixo valor de watts.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326</Words>
  <Application>Microsoft Office PowerPoint</Application>
  <PresentationFormat>Widescreen</PresentationFormat>
  <Paragraphs>50</Paragraphs>
  <Slides>16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High Level Design</vt:lpstr>
      <vt:lpstr>Apresentação do PowerPoint</vt:lpstr>
      <vt:lpstr>Lumens e Watts</vt:lpstr>
      <vt:lpstr>Low Level Design</vt:lpstr>
      <vt:lpstr>Apresentação do PowerPoint</vt:lpstr>
      <vt:lpstr>Análise de riscos do Projeto</vt:lpstr>
      <vt:lpstr>Backlog (Tabela de requisitos)</vt:lpstr>
      <vt:lpstr>Apresentação do PowerPoint</vt:lpstr>
      <vt:lpstr>Apresentação do PowerPoint</vt:lpstr>
      <vt:lpstr>Sensor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 dos Santos</dc:creator>
  <cp:lastModifiedBy>Pereira dos Santos</cp:lastModifiedBy>
  <cp:revision>3</cp:revision>
  <dcterms:created xsi:type="dcterms:W3CDTF">2020-05-07T00:29:40Z</dcterms:created>
  <dcterms:modified xsi:type="dcterms:W3CDTF">2020-05-07T14:17:19Z</dcterms:modified>
</cp:coreProperties>
</file>