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A8E6"/>
    <a:srgbClr val="179123"/>
    <a:srgbClr val="EAC4E2"/>
    <a:srgbClr val="EECEE7"/>
    <a:srgbClr val="E3AFD8"/>
    <a:srgbClr val="D68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B941A-6A2F-4C73-AE49-62DF1174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97E322-F6BA-46EC-B591-A5E85451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EE676-73F0-4B51-8507-DB385A77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CC1425-023F-4908-B8BF-C62CEC12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DB4DD-156C-4E07-9123-8376EC07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39B17-063C-4376-9A9A-C7951472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71B3D2-F8B4-4ABC-B524-A9617E93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C6DC2-483D-4CBF-B95E-66775FDE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2EBCB-16CF-4B0D-933E-9B17416E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C2072-A0C9-4DC4-A280-06A6F732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C413ED-5D94-47D8-B183-C16E0190D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C2B032-899A-4D7C-9C58-E9E49F53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CC31F-E70A-4910-B4BE-D49FF1F2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7973C-B5B2-4664-A469-8462C3D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C8580-104F-4D9E-9BF5-DA9F137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0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1E6DF-93E5-49E8-A4D7-88444457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3E629-8D48-4E30-99B6-86434615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66B14-2C4E-438B-AAEC-78EB0369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83700-5592-429E-81B7-944B320B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E4C2A-8105-4A77-831C-AEEFAB5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4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52A63-F65E-44D9-923C-66CFF9ED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6619D2-5240-4626-8734-B82ED91C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4A33D-0440-4305-8AE1-CB95C1A3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C61C6-87D1-4A4B-AA70-3BAABA2F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47A59-5270-4E93-BB3D-A3EF05FB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17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5DD68-C3C8-433B-A091-6BB74ABB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789DD-133B-433C-A479-CB7E06180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ECD658-F597-4BF0-87EB-9AC20CDBB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55B6D5-072A-4D98-AD7D-146A216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276937-537D-457D-967B-34332D37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27D0FF-8B00-4076-8D5A-93487AED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1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E3D8A-D1FE-4D16-A230-0A72ED0F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5E0486-228D-4B2E-9E66-D3E52C47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B73207-D569-4B9E-A11E-28738E65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D207F6-ADAC-448E-8E2F-F0006604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F2EB8A-165E-4C20-89E2-51AB3E0C6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1496B2-FF64-4F71-A610-3F33C20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4C191E-B18D-4A5B-A10E-3C133419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F2D09C-1BEB-41FC-AC50-B0D280C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5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55214-9EEA-4C1B-8D85-46FE9BBF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EB70E0-C6C5-435D-BC65-0AD6056B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3E9EA5-1CB5-4D12-B64F-6D8D72F1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4AD200-3B4D-4DA4-A36C-D4C26081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5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B6C48E-CD31-458C-9C94-97191FD6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456CBB-DF0E-4AA1-94A9-FBBB9B04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713D32-50B2-4138-8ADA-3F3FDC53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C632B-86E7-416E-AE1E-9DAE335D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DCE9E-7B8C-413F-B7CB-BF6E45ED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9AE5C1-E180-4452-8DB4-0C71D281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7A9C71-03C5-49A5-805D-55FD6437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29A9D5-DFD9-4DBD-A2C5-614A6C4C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B6896-DC68-4587-B619-05B846D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B9AAE-E16C-457C-9A73-AE27690F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47D79D-107F-44E3-8482-57006AEEA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CFF51A-4734-4BE8-9730-BAD6F404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C4D087-D7BF-4427-B436-1D4246E2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810314-0095-43EA-BFC3-6F3D40E0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9A577-EC7D-434D-8BC0-FDB69253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677008-D9D0-4DCE-80E1-B33D0226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F8F17-2C9E-4C8C-A9FC-AAECE2BA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A8CD3-80B2-4001-B492-B861EB520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3DC7-C4F6-4B7D-9E40-D6299C68F4BE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056EC-1F2C-4250-8127-88F79C7BB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E06BC-CA07-459E-A2FA-541968863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55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198783" y="1427393"/>
            <a:ext cx="11794434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3" y="1984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E654B9-3671-4D68-8D72-39145972B4E2}"/>
              </a:ext>
            </a:extLst>
          </p:cNvPr>
          <p:cNvSpPr txBox="1"/>
          <p:nvPr/>
        </p:nvSpPr>
        <p:spPr>
          <a:xfrm>
            <a:off x="291549" y="397565"/>
            <a:ext cx="1170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EcoLight</a:t>
            </a:r>
            <a:endParaRPr lang="pt-BR" sz="3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B6DDFDB-C481-40C7-8C4E-4BD82839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58" y="2872446"/>
            <a:ext cx="3660084" cy="36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7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B5FBF93D-0685-4C12-9262-5B92FE2D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31" y="1392642"/>
            <a:ext cx="5858764" cy="534055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Bem-vindo a sua solução!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47792" y="1505214"/>
            <a:ext cx="542029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Cuidados para instalação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os jumpers estão na mesma coluna dos terminais dos componentes, fazendo assim a conexão;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os jumpers estão ligados nos pinos corretos no Arduino;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 valor de resistores está correto como indicado na montagem do projeto;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 código carregou na placa através da IDE Arduino.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importante verificar se o local é adequado para cada produto, um ponto importante é não estar exposto ao sol, a não ser o sensor que ira captar a incidência de luz solar.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Ter esses passos garantidos garantem que erros recorrentes não aconteçam.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25677D7-D697-4945-857B-47F0BE1DF2A3}"/>
              </a:ext>
            </a:extLst>
          </p:cNvPr>
          <p:cNvSpPr/>
          <p:nvPr/>
        </p:nvSpPr>
        <p:spPr>
          <a:xfrm>
            <a:off x="178905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4A3525-C854-431F-9D8A-E79D908D1835}"/>
              </a:ext>
            </a:extLst>
          </p:cNvPr>
          <p:cNvSpPr txBox="1"/>
          <p:nvPr/>
        </p:nvSpPr>
        <p:spPr>
          <a:xfrm>
            <a:off x="444829" y="1506458"/>
            <a:ext cx="4890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Bem vindo ao manual de instalação do seu sensor LDR5mm, alguns equipamentos que o usuário precisar ter para iniciar a instalação: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Sensor LDR5mm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Roteador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TPLink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300Mbps TL-WR840N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Notebook Acer Intel Core i5 4GB HD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Arduino UNO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Conexão com Internet</a:t>
            </a:r>
          </a:p>
        </p:txBody>
      </p:sp>
      <p:pic>
        <p:nvPicPr>
          <p:cNvPr id="14" name="Imagem 13" descr="Imagem em preto e branco&#10;&#10;Descrição gerada automaticamente">
            <a:extLst>
              <a:ext uri="{FF2B5EF4-FFF2-40B4-BE49-F238E27FC236}">
                <a16:creationId xmlns:a16="http://schemas.microsoft.com/office/drawing/2014/main" id="{F688A33E-37A1-4FB4-9D51-240A6C48D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" y="4732160"/>
            <a:ext cx="913944" cy="791404"/>
          </a:xfrm>
          <a:prstGeom prst="rect">
            <a:avLst/>
          </a:prstGeom>
        </p:spPr>
      </p:pic>
      <p:pic>
        <p:nvPicPr>
          <p:cNvPr id="16" name="Imagem 15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882818E9-000C-40DF-A082-50E2AC4F5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9" y="4517081"/>
            <a:ext cx="1246002" cy="1006483"/>
          </a:xfrm>
          <a:prstGeom prst="rect">
            <a:avLst/>
          </a:prstGeom>
        </p:spPr>
      </p:pic>
      <p:pic>
        <p:nvPicPr>
          <p:cNvPr id="20" name="Imagem 19" descr="Imagem em preto e branco de computador&#10;&#10;Descrição gerada automaticamente">
            <a:extLst>
              <a:ext uri="{FF2B5EF4-FFF2-40B4-BE49-F238E27FC236}">
                <a16:creationId xmlns:a16="http://schemas.microsoft.com/office/drawing/2014/main" id="{840E1015-190B-413D-A8EA-3AB4D76A0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85" y="4420051"/>
            <a:ext cx="1200541" cy="1200541"/>
          </a:xfrm>
          <a:prstGeom prst="rect">
            <a:avLst/>
          </a:prstGeom>
        </p:spPr>
      </p:pic>
      <p:pic>
        <p:nvPicPr>
          <p:cNvPr id="22" name="Imagem 21" descr="Uma imagem contendo escuro, preto, laptop, branco&#10;&#10;Descrição gerada automaticamente">
            <a:extLst>
              <a:ext uri="{FF2B5EF4-FFF2-40B4-BE49-F238E27FC236}">
                <a16:creationId xmlns:a16="http://schemas.microsoft.com/office/drawing/2014/main" id="{3D03DC7B-2B08-4B14-9100-E9CAE8062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63" y="4383474"/>
            <a:ext cx="1273694" cy="12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Instalação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 primeiro passo a ser tomado para a instalação é a conexão da internet com o seu notebook.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Após isso estar feito, o sensor LDR5mm precisa estar conectado com a placa do Arduino.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Depois disso, é necessário que a placa do Arduino seja conectado com o notebook através de um cabo USB.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importante certificar-se que o banco de dados esteja criado e completo em algum outro servidor na nuvem (Azure - SQL Server) ou local (MySQL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WorkBench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Instalação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Após a instalação e estar certificado do passo anterior, é necessário que seja o servidor esteja conectado com a sua API, para que cada dado que é captado seja inserido corretamente no banco de dados.</a:t>
            </a:r>
          </a:p>
        </p:txBody>
      </p:sp>
      <p:pic>
        <p:nvPicPr>
          <p:cNvPr id="3" name="Imagem 2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23162C6E-7534-499E-AADA-E3149A55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3" y="5360699"/>
            <a:ext cx="3271285" cy="1820238"/>
          </a:xfrm>
          <a:prstGeom prst="rect">
            <a:avLst/>
          </a:prstGeom>
        </p:spPr>
      </p:pic>
      <p:pic>
        <p:nvPicPr>
          <p:cNvPr id="2052" name="Picture 4" descr="Sensor de Luz LDR com Arduino - YouTube">
            <a:extLst>
              <a:ext uri="{FF2B5EF4-FFF2-40B4-BE49-F238E27FC236}">
                <a16:creationId xmlns:a16="http://schemas.microsoft.com/office/drawing/2014/main" id="{51E9A5CC-5933-43E4-8C2C-154BEA40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53" y="5480087"/>
            <a:ext cx="1888215" cy="10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45A4860-B75D-4B02-A703-1F12D64E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71" y="2795303"/>
            <a:ext cx="4140214" cy="44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4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Inicialização do Programa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Para começar a utilizar a aplicação, é necessário que o usuário siga os seguintes passos:</a:t>
            </a:r>
          </a:p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1: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Inicie os servidores, utilizando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Bash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Here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Clique com o botão direito na pasta onde seus arquivos se encontram.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2: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Dê o comando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npm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start” ou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nodemon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–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exec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npm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start” para o programa começar a ser executado.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necessário que sua tela 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Bash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fique dessa forma: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E5B513-0D08-4FEA-9244-C84423E9D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" t="19440" r="19132" b="18708"/>
          <a:stretch/>
        </p:blipFill>
        <p:spPr>
          <a:xfrm>
            <a:off x="393503" y="3790121"/>
            <a:ext cx="5447391" cy="28227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0E41501-E0CB-451F-85EF-78BE51C6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14" y="3299296"/>
            <a:ext cx="5519528" cy="331353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B7F94E-8016-4F99-94AF-8E289EB25F7D}"/>
              </a:ext>
            </a:extLst>
          </p:cNvPr>
          <p:cNvCxnSpPr/>
          <p:nvPr/>
        </p:nvCxnSpPr>
        <p:spPr>
          <a:xfrm flipV="1">
            <a:off x="2915478" y="5128591"/>
            <a:ext cx="821635" cy="689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C629D60-FD4A-46AB-BA9E-2C5E7249F898}"/>
              </a:ext>
            </a:extLst>
          </p:cNvPr>
          <p:cNvCxnSpPr>
            <a:cxnSpLocks/>
          </p:cNvCxnSpPr>
          <p:nvPr/>
        </p:nvCxnSpPr>
        <p:spPr>
          <a:xfrm flipH="1">
            <a:off x="8203097" y="3962400"/>
            <a:ext cx="1417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A8C6FD4-732B-4783-B33C-DC38E3E43A6A}"/>
              </a:ext>
            </a:extLst>
          </p:cNvPr>
          <p:cNvSpPr/>
          <p:nvPr/>
        </p:nvSpPr>
        <p:spPr>
          <a:xfrm>
            <a:off x="6380924" y="5214730"/>
            <a:ext cx="1477616" cy="516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0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3: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Digite exatamente o endereço da página de login (localhost:3000/login.html) no seu navegador.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4: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Digite seu usuário e senha nos locais indicados para o usuário: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689300-BFA4-46B5-B0C5-9AB12695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5" y="2998171"/>
            <a:ext cx="5430077" cy="33921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88D9939-CA2B-4DBD-B3F0-27C3EC20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66" y="2998171"/>
            <a:ext cx="4010441" cy="33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5: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Caso o usuário já for cadastrado, a tela que deve aparecer é a da Dashboard como mostra a figura abaixo: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6: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Caso o usuário ainda não for cadastrado, basta clicar em “Não sou cadastrado” para direcionar para a tela de Cadastro.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A889D6-EF4A-4E5D-9B72-A2677ADB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11" y="2705542"/>
            <a:ext cx="4436165" cy="384580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84A435C-2E31-448E-948B-AD9ADDBAE541}"/>
              </a:ext>
            </a:extLst>
          </p:cNvPr>
          <p:cNvSpPr/>
          <p:nvPr/>
        </p:nvSpPr>
        <p:spPr>
          <a:xfrm>
            <a:off x="8570842" y="5387009"/>
            <a:ext cx="1457739" cy="25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9B5A1C-A704-4CEB-B03E-3CF48F20775C}"/>
              </a:ext>
            </a:extLst>
          </p:cNvPr>
          <p:cNvCxnSpPr>
            <a:cxnSpLocks/>
          </p:cNvCxnSpPr>
          <p:nvPr/>
        </p:nvCxnSpPr>
        <p:spPr>
          <a:xfrm>
            <a:off x="7474225" y="5499652"/>
            <a:ext cx="9541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AB4CA9-2242-4484-B9EF-EE706795ED80}"/>
              </a:ext>
            </a:extLst>
          </p:cNvPr>
          <p:cNvCxnSpPr>
            <a:cxnSpLocks/>
          </p:cNvCxnSpPr>
          <p:nvPr/>
        </p:nvCxnSpPr>
        <p:spPr>
          <a:xfrm flipH="1">
            <a:off x="10204174" y="5499652"/>
            <a:ext cx="9276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86C1E2BD-482A-40D0-939F-67C82AA6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8" y="2705542"/>
            <a:ext cx="5476458" cy="38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7: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 página de cadastro deve ser preenchida, e então basta clicar no botão “Cadastrar” para os seus dados serem enviados.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8: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Depois basta retornar para a tela de login para entrar como um usuário do nosso site!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83261FD-03AB-444F-80DA-A55BA21F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22" y="2705543"/>
            <a:ext cx="4268444" cy="38457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8FDE4E8-A420-441A-99E4-D1B226C7F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58" y="2701981"/>
            <a:ext cx="5382658" cy="59781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442F1B7A-9D8E-4CB4-9410-C7A5BF7F671F}"/>
              </a:ext>
            </a:extLst>
          </p:cNvPr>
          <p:cNvSpPr/>
          <p:nvPr/>
        </p:nvSpPr>
        <p:spPr>
          <a:xfrm>
            <a:off x="2769704" y="6135757"/>
            <a:ext cx="715618" cy="2517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C465F8-C77A-4573-AB1D-02984D3BE256}"/>
              </a:ext>
            </a:extLst>
          </p:cNvPr>
          <p:cNvCxnSpPr>
            <a:cxnSpLocks/>
          </p:cNvCxnSpPr>
          <p:nvPr/>
        </p:nvCxnSpPr>
        <p:spPr>
          <a:xfrm>
            <a:off x="1643270" y="6241773"/>
            <a:ext cx="9276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1104DB7-BC21-4469-B158-7D0C05264BF2}"/>
              </a:ext>
            </a:extLst>
          </p:cNvPr>
          <p:cNvCxnSpPr>
            <a:cxnSpLocks/>
          </p:cNvCxnSpPr>
          <p:nvPr/>
        </p:nvCxnSpPr>
        <p:spPr>
          <a:xfrm flipH="1">
            <a:off x="3763617" y="6241773"/>
            <a:ext cx="848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BE4F694-B9FE-4C7C-ACB2-7ED1C221AEC5}"/>
              </a:ext>
            </a:extLst>
          </p:cNvPr>
          <p:cNvSpPr/>
          <p:nvPr/>
        </p:nvSpPr>
        <p:spPr>
          <a:xfrm>
            <a:off x="9912626" y="2789611"/>
            <a:ext cx="834887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9335B3B-E31F-4C6B-B0FA-B0CFF29D9A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94" t="34002" r="31196" b="19212"/>
          <a:stretch/>
        </p:blipFill>
        <p:spPr>
          <a:xfrm>
            <a:off x="7305261" y="3429000"/>
            <a:ext cx="3670852" cy="31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198783" y="1427393"/>
            <a:ext cx="11794434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3" y="1984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Aproveite nossa solução!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E654B9-3671-4D68-8D72-39145972B4E2}"/>
              </a:ext>
            </a:extLst>
          </p:cNvPr>
          <p:cNvSpPr txBox="1"/>
          <p:nvPr/>
        </p:nvSpPr>
        <p:spPr>
          <a:xfrm>
            <a:off x="291549" y="397565"/>
            <a:ext cx="1170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EcoLight</a:t>
            </a:r>
            <a:endParaRPr lang="pt-BR" sz="3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26C04C-9CD0-439C-8D50-A4B977B4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69" y="3309903"/>
            <a:ext cx="2994628" cy="29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5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544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Tema do Office</vt:lpstr>
      <vt:lpstr>Manual de instalação do Sensor LDR5mm</vt:lpstr>
      <vt:lpstr>Bem-vindo a sua solução!</vt:lpstr>
      <vt:lpstr>Manual de instalação do Sensor LDR5mm</vt:lpstr>
      <vt:lpstr>Manual de instalação do Sensor LDR5mm</vt:lpstr>
      <vt:lpstr>Manual de instalação do Sensor LDR5mm</vt:lpstr>
      <vt:lpstr>Manual de instalação do Sensor LDR5mm</vt:lpstr>
      <vt:lpstr>Manual de instalação do Sensor LDR5mm</vt:lpstr>
      <vt:lpstr>Aproveite nossa solução!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instalação do Sensor LDR</dc:title>
  <dc:creator>CAIO HENRIQUE MARTINS</dc:creator>
  <cp:lastModifiedBy>CAIO HENRIQUE MARTINS</cp:lastModifiedBy>
  <cp:revision>30</cp:revision>
  <dcterms:created xsi:type="dcterms:W3CDTF">2020-06-18T23:04:55Z</dcterms:created>
  <dcterms:modified xsi:type="dcterms:W3CDTF">2020-06-23T15:05:00Z</dcterms:modified>
</cp:coreProperties>
</file>