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6FFF"/>
    <a:srgbClr val="615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C092-4F8E-410F-9575-FD818C52ABA3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777-0650-4712-8EB5-99154B1C2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02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C092-4F8E-410F-9575-FD818C52ABA3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777-0650-4712-8EB5-99154B1C2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22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C092-4F8E-410F-9575-FD818C52ABA3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777-0650-4712-8EB5-99154B1C2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91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C092-4F8E-410F-9575-FD818C52ABA3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777-0650-4712-8EB5-99154B1C2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65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C092-4F8E-410F-9575-FD818C52ABA3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777-0650-4712-8EB5-99154B1C2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16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C092-4F8E-410F-9575-FD818C52ABA3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777-0650-4712-8EB5-99154B1C2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58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C092-4F8E-410F-9575-FD818C52ABA3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777-0650-4712-8EB5-99154B1C2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40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C092-4F8E-410F-9575-FD818C52ABA3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777-0650-4712-8EB5-99154B1C2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53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C092-4F8E-410F-9575-FD818C52ABA3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777-0650-4712-8EB5-99154B1C2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56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C092-4F8E-410F-9575-FD818C52ABA3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777-0650-4712-8EB5-99154B1C2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40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C092-4F8E-410F-9575-FD818C52ABA3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777-0650-4712-8EB5-99154B1C2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7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4C092-4F8E-410F-9575-FD818C52ABA3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C1777-0650-4712-8EB5-99154B1C2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81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39" descr="Uma imagem contendo relógio, desenho, placar&#10;&#10;Descrição gerada automaticamente">
            <a:extLst>
              <a:ext uri="{FF2B5EF4-FFF2-40B4-BE49-F238E27FC236}">
                <a16:creationId xmlns:a16="http://schemas.microsoft.com/office/drawing/2014/main" id="{ACEE2EE0-7C79-4CBD-8704-A278C70F99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10" y="85470"/>
            <a:ext cx="3142358" cy="2279374"/>
          </a:xfrm>
          <a:prstGeom prst="rect">
            <a:avLst/>
          </a:prstGeom>
        </p:spPr>
      </p:pic>
      <p:pic>
        <p:nvPicPr>
          <p:cNvPr id="36" name="Imagem 35" descr="Uma imagem contendo homem, esqui, neve, jovem&#10;&#10;Descrição gerada automaticamente">
            <a:extLst>
              <a:ext uri="{FF2B5EF4-FFF2-40B4-BE49-F238E27FC236}">
                <a16:creationId xmlns:a16="http://schemas.microsoft.com/office/drawing/2014/main" id="{3EA34F5C-DA59-4FCC-8FD1-7F0A8DAEBD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43" y="0"/>
            <a:ext cx="4293373" cy="246633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447" y="3553931"/>
            <a:ext cx="3122779" cy="2188713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8432800" y="5742644"/>
            <a:ext cx="351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sistema determinará com esses dados, o consumo de energia e imprimirá gráficos. 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8700401" y="2185802"/>
            <a:ext cx="3139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sistema colherá dados a partir do sensor.</a:t>
            </a:r>
          </a:p>
          <a:p>
            <a:endParaRPr lang="pt-BR" sz="16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759201" y="5702430"/>
            <a:ext cx="412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relatório e as informações serão disponibilizada através de um website para o usuário .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-86144" y="5803753"/>
            <a:ext cx="3566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usuário obterá embasamento para futuramente tomar suas decisões.</a:t>
            </a:r>
          </a:p>
        </p:txBody>
      </p:sp>
      <p:pic>
        <p:nvPicPr>
          <p:cNvPr id="10" name="Imagem 9" descr="Uma imagem contendo computador&#10;&#10;Descrição gerada automaticamente">
            <a:extLst>
              <a:ext uri="{FF2B5EF4-FFF2-40B4-BE49-F238E27FC236}">
                <a16:creationId xmlns:a16="http://schemas.microsoft.com/office/drawing/2014/main" id="{B6429CD8-0EAF-461F-95CC-86BBBA5D66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90" y="3327558"/>
            <a:ext cx="3146069" cy="2257322"/>
          </a:xfrm>
          <a:prstGeom prst="rect">
            <a:avLst/>
          </a:prstGeom>
        </p:spPr>
      </p:pic>
      <p:pic>
        <p:nvPicPr>
          <p:cNvPr id="12" name="Imagem 11" descr="Uma imagem contendo homem, mulher, neve, morro&#10;&#10;Descrição gerada automaticamente">
            <a:extLst>
              <a:ext uri="{FF2B5EF4-FFF2-40B4-BE49-F238E27FC236}">
                <a16:creationId xmlns:a16="http://schemas.microsoft.com/office/drawing/2014/main" id="{6F368FEC-F12E-4551-B18A-7C70C8827B2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45" y="3429000"/>
            <a:ext cx="2982031" cy="2273430"/>
          </a:xfrm>
          <a:prstGeom prst="rect">
            <a:avLst/>
          </a:prstGeom>
        </p:spPr>
      </p:pic>
      <p:pic>
        <p:nvPicPr>
          <p:cNvPr id="29" name="Imagem 28" descr="Tela de computador com imagem de personagem de desenho animado&#10;&#10;Descrição gerada automaticamente">
            <a:extLst>
              <a:ext uri="{FF2B5EF4-FFF2-40B4-BE49-F238E27FC236}">
                <a16:creationId xmlns:a16="http://schemas.microsoft.com/office/drawing/2014/main" id="{E8626D5B-58D1-4BC7-B650-F0D3903C12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940" y="-4450"/>
            <a:ext cx="3448355" cy="2120348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48EEAD4B-1BC1-4EFD-9947-BA54363B70B4}"/>
              </a:ext>
            </a:extLst>
          </p:cNvPr>
          <p:cNvSpPr txBox="1"/>
          <p:nvPr/>
        </p:nvSpPr>
        <p:spPr>
          <a:xfrm>
            <a:off x="4630274" y="2164929"/>
            <a:ext cx="3139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conjunto com um dimmer reduzirá a luz interna.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1A191AF-E78C-48CA-8C45-6EDFAB2B5458}"/>
              </a:ext>
            </a:extLst>
          </p:cNvPr>
          <p:cNvSpPr txBox="1"/>
          <p:nvPr/>
        </p:nvSpPr>
        <p:spPr>
          <a:xfrm>
            <a:off x="290852" y="2115898"/>
            <a:ext cx="3139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sensor captará a incidência de luz solar no local.</a:t>
            </a:r>
          </a:p>
        </p:txBody>
      </p:sp>
      <p:sp>
        <p:nvSpPr>
          <p:cNvPr id="42" name="Seta: para a Direita 41">
            <a:extLst>
              <a:ext uri="{FF2B5EF4-FFF2-40B4-BE49-F238E27FC236}">
                <a16:creationId xmlns:a16="http://schemas.microsoft.com/office/drawing/2014/main" id="{48984491-7612-4215-BABB-D326E66A688F}"/>
              </a:ext>
            </a:extLst>
          </p:cNvPr>
          <p:cNvSpPr/>
          <p:nvPr/>
        </p:nvSpPr>
        <p:spPr>
          <a:xfrm>
            <a:off x="3584599" y="1290702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</a:endParaRPr>
          </a:p>
        </p:txBody>
      </p:sp>
      <p:sp>
        <p:nvSpPr>
          <p:cNvPr id="44" name="Seta: para a Direita 43">
            <a:extLst>
              <a:ext uri="{FF2B5EF4-FFF2-40B4-BE49-F238E27FC236}">
                <a16:creationId xmlns:a16="http://schemas.microsoft.com/office/drawing/2014/main" id="{36CB67B0-9B2D-4A21-8232-1CA9D8510584}"/>
              </a:ext>
            </a:extLst>
          </p:cNvPr>
          <p:cNvSpPr/>
          <p:nvPr/>
        </p:nvSpPr>
        <p:spPr>
          <a:xfrm>
            <a:off x="7595360" y="1196704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Seta: para a Direita 44">
            <a:extLst>
              <a:ext uri="{FF2B5EF4-FFF2-40B4-BE49-F238E27FC236}">
                <a16:creationId xmlns:a16="http://schemas.microsoft.com/office/drawing/2014/main" id="{3F1BD467-6D3C-4BEC-95ED-4C793A1881C7}"/>
              </a:ext>
            </a:extLst>
          </p:cNvPr>
          <p:cNvSpPr/>
          <p:nvPr/>
        </p:nvSpPr>
        <p:spPr>
          <a:xfrm rot="5400000">
            <a:off x="9780913" y="3022830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6" name="Seta: para a Direita 45">
            <a:extLst>
              <a:ext uri="{FF2B5EF4-FFF2-40B4-BE49-F238E27FC236}">
                <a16:creationId xmlns:a16="http://schemas.microsoft.com/office/drawing/2014/main" id="{5EB8EDD4-3A09-400B-A7FE-CB93C9E77AEA}"/>
              </a:ext>
            </a:extLst>
          </p:cNvPr>
          <p:cNvSpPr/>
          <p:nvPr/>
        </p:nvSpPr>
        <p:spPr>
          <a:xfrm rot="10800000">
            <a:off x="7562716" y="4330119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Seta: para a Direita 46">
            <a:extLst>
              <a:ext uri="{FF2B5EF4-FFF2-40B4-BE49-F238E27FC236}">
                <a16:creationId xmlns:a16="http://schemas.microsoft.com/office/drawing/2014/main" id="{CBC76DD0-236F-4ADB-A5CE-ED5407D3709C}"/>
              </a:ext>
            </a:extLst>
          </p:cNvPr>
          <p:cNvSpPr/>
          <p:nvPr/>
        </p:nvSpPr>
        <p:spPr>
          <a:xfrm rot="10800000">
            <a:off x="3331135" y="4405971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BD41DCE-86A7-436A-9C31-8CCE3729040C}"/>
              </a:ext>
            </a:extLst>
          </p:cNvPr>
          <p:cNvSpPr txBox="1"/>
          <p:nvPr/>
        </p:nvSpPr>
        <p:spPr>
          <a:xfrm>
            <a:off x="11491993" y="-9947"/>
            <a:ext cx="80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HLD</a:t>
            </a:r>
          </a:p>
        </p:txBody>
      </p:sp>
    </p:spTree>
    <p:extLst>
      <p:ext uri="{BB962C8B-B14F-4D97-AF65-F5344CB8AC3E}">
        <p14:creationId xmlns:p14="http://schemas.microsoft.com/office/powerpoint/2010/main" val="4840483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73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ELTON DOS SANTOS SILVA .</cp:lastModifiedBy>
  <cp:revision>34</cp:revision>
  <dcterms:created xsi:type="dcterms:W3CDTF">2020-02-27T18:48:02Z</dcterms:created>
  <dcterms:modified xsi:type="dcterms:W3CDTF">2020-04-30T19:10:38Z</dcterms:modified>
</cp:coreProperties>
</file>