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9" r:id="rId9"/>
    <p:sldId id="261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Carlos" initials="JC" lastIdx="1" clrIdx="0">
    <p:extLst>
      <p:ext uri="{19B8F6BF-5375-455C-9EA6-DF929625EA0E}">
        <p15:presenceInfo xmlns:p15="http://schemas.microsoft.com/office/powerpoint/2012/main" userId="80a20e0477708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0T22:45:51.088" idx="1">
    <p:pos x="10" y="10"/>
    <p:text>aqui será o LLD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3A45D19-4AF4-43E7-B26A-43C019723F7F}"/>
              </a:ext>
            </a:extLst>
          </p:cNvPr>
          <p:cNvSpPr/>
          <p:nvPr/>
        </p:nvSpPr>
        <p:spPr>
          <a:xfrm>
            <a:off x="4784035" y="1404730"/>
            <a:ext cx="2650435" cy="2318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Será a logo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39F476-394A-47D9-82E9-FF61A488EE7F}"/>
              </a:ext>
            </a:extLst>
          </p:cNvPr>
          <p:cNvSpPr/>
          <p:nvPr/>
        </p:nvSpPr>
        <p:spPr>
          <a:xfrm>
            <a:off x="3538329" y="4116530"/>
            <a:ext cx="5102087" cy="118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LogoTipo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Protótipo do Site / Simulador Financeiro</a:t>
            </a:r>
          </a:p>
        </p:txBody>
      </p:sp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5645B95-185D-4997-8245-D0133C191E72}"/>
              </a:ext>
            </a:extLst>
          </p:cNvPr>
          <p:cNvSpPr/>
          <p:nvPr/>
        </p:nvSpPr>
        <p:spPr>
          <a:xfrm>
            <a:off x="11304105" y="418134"/>
            <a:ext cx="43245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7B29577-69F0-48A2-8276-882699A6A413}"/>
              </a:ext>
            </a:extLst>
          </p:cNvPr>
          <p:cNvSpPr/>
          <p:nvPr/>
        </p:nvSpPr>
        <p:spPr>
          <a:xfrm>
            <a:off x="11122573" y="391629"/>
            <a:ext cx="462451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Arduíno e Sensor</a:t>
            </a:r>
          </a:p>
        </p:txBody>
      </p:sp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11" y="2394055"/>
            <a:ext cx="7627176" cy="430719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DC0A148-B568-404F-87C2-5B6421983970}"/>
              </a:ext>
            </a:extLst>
          </p:cNvPr>
          <p:cNvSpPr/>
          <p:nvPr/>
        </p:nvSpPr>
        <p:spPr>
          <a:xfrm>
            <a:off x="11156207" y="563907"/>
            <a:ext cx="59984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47" y="2537301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153932-2191-4993-96E3-4D6873E6EF3E}"/>
              </a:ext>
            </a:extLst>
          </p:cNvPr>
          <p:cNvSpPr/>
          <p:nvPr/>
        </p:nvSpPr>
        <p:spPr>
          <a:xfrm>
            <a:off x="11053876" y="510899"/>
            <a:ext cx="599846" cy="62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48194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2784564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0261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509451" y="4690253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Elton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Caio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Heric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415A40E-2165-41CB-8585-07C2295FCCEB}"/>
              </a:ext>
            </a:extLst>
          </p:cNvPr>
          <p:cNvSpPr/>
          <p:nvPr/>
        </p:nvSpPr>
        <p:spPr>
          <a:xfrm>
            <a:off x="11190935" y="442532"/>
            <a:ext cx="626165" cy="5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Nosso alvo principal é a indústria, que domina a economia de diversos países, sendo crucial no Brasil.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A indústria é o maior meio de produção de riquezas, e empregando 9,4 milhões de trabalhadores.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8F5DCB9-A1B3-4F97-9625-A476C3623C48}"/>
              </a:ext>
            </a:extLst>
          </p:cNvPr>
          <p:cNvSpPr/>
          <p:nvPr/>
        </p:nvSpPr>
        <p:spPr>
          <a:xfrm>
            <a:off x="11353800" y="365125"/>
            <a:ext cx="599661" cy="62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A indústria 4.0 e seus segmentos.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O uso de energia nas indústrias e seus fatores atualmente.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D0793B-4745-42B0-9694-040B07DF1C37}"/>
              </a:ext>
            </a:extLst>
          </p:cNvPr>
          <p:cNvSpPr/>
          <p:nvPr/>
        </p:nvSpPr>
        <p:spPr>
          <a:xfrm>
            <a:off x="11353800" y="365125"/>
            <a:ext cx="46382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A indústria representou 41% do consumo de energia elétrica em 2018, segundo a CNI.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A ABDEE constatou que entre 2014 e 2016 foram desperdiçados equivalentes R$ 61,7 bilhões.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O meio ambiente sofre com emissões de gases, dentre eles, o CO2.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1CC238A-EBA8-4DE8-BB27-93D09D2CC6BB}"/>
              </a:ext>
            </a:extLst>
          </p:cNvPr>
          <p:cNvSpPr/>
          <p:nvPr/>
        </p:nvSpPr>
        <p:spPr>
          <a:xfrm>
            <a:off x="11211436" y="375186"/>
            <a:ext cx="495203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Brasil é o país que mais recebe irradiação solar em todo o mundo.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Sensores de luminosidade, diminuem a potência da lâmpada de acordo com a iluminação natural.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Coleta de dados para diminuição de custos para o cliente.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2EC7991-9531-4578-BF02-D6268FA24F17}"/>
              </a:ext>
            </a:extLst>
          </p:cNvPr>
          <p:cNvSpPr/>
          <p:nvPr/>
        </p:nvSpPr>
        <p:spPr>
          <a:xfrm>
            <a:off x="11266784" y="462410"/>
            <a:ext cx="626165" cy="5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16C560E3-3C2A-4BE0-9747-277EC1A63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15" y="101567"/>
            <a:ext cx="3448355" cy="212034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AE890D4-7EA1-41DE-A6BA-7895D7998696}"/>
              </a:ext>
            </a:extLst>
          </p:cNvPr>
          <p:cNvSpPr/>
          <p:nvPr/>
        </p:nvSpPr>
        <p:spPr>
          <a:xfrm>
            <a:off x="11279662" y="351873"/>
            <a:ext cx="502208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pic>
        <p:nvPicPr>
          <p:cNvPr id="29" name="Imagem 28" descr="Uma imagem contendo relógio, desenho, placar&#10;&#10;Descrição gerada automaticamente">
            <a:extLst>
              <a:ext uri="{FF2B5EF4-FFF2-40B4-BE49-F238E27FC236}">
                <a16:creationId xmlns:a16="http://schemas.microsoft.com/office/drawing/2014/main" id="{B471AD61-99F4-4A4E-8230-D7574B7F6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5" y="191487"/>
            <a:ext cx="3142358" cy="2279374"/>
          </a:xfrm>
          <a:prstGeom prst="rect">
            <a:avLst/>
          </a:prstGeom>
        </p:spPr>
      </p:pic>
      <p:pic>
        <p:nvPicPr>
          <p:cNvPr id="31" name="Imagem 30" descr="Uma imagem contendo homem, esqui, neve, jovem&#10;&#10;Descrição gerada automaticamente">
            <a:extLst>
              <a:ext uri="{FF2B5EF4-FFF2-40B4-BE49-F238E27FC236}">
                <a16:creationId xmlns:a16="http://schemas.microsoft.com/office/drawing/2014/main" id="{066B7361-886A-44E9-AC94-061DA875D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18" y="106017"/>
            <a:ext cx="4293373" cy="246633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F59B2D9-25F3-4703-A6EE-6270690646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22" y="3659948"/>
            <a:ext cx="3122779" cy="218871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0AE4502-29F9-489A-B9E9-C9A1080053F9}"/>
              </a:ext>
            </a:extLst>
          </p:cNvPr>
          <p:cNvSpPr txBox="1"/>
          <p:nvPr/>
        </p:nvSpPr>
        <p:spPr>
          <a:xfrm>
            <a:off x="8220375" y="5848661"/>
            <a:ext cx="35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determinará com esses dados, o consumo de energia e imprimirá gráficos.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88D8164-5472-4385-8FA9-175E555D7283}"/>
              </a:ext>
            </a:extLst>
          </p:cNvPr>
          <p:cNvSpPr txBox="1"/>
          <p:nvPr/>
        </p:nvSpPr>
        <p:spPr>
          <a:xfrm>
            <a:off x="8487976" y="2291819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colherá dados a partir do sensor.</a:t>
            </a:r>
          </a:p>
          <a:p>
            <a:endParaRPr lang="pt-BR" sz="16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C4282C7-0382-438D-A0D3-83AFEB470C38}"/>
              </a:ext>
            </a:extLst>
          </p:cNvPr>
          <p:cNvSpPr txBox="1"/>
          <p:nvPr/>
        </p:nvSpPr>
        <p:spPr>
          <a:xfrm>
            <a:off x="3546776" y="5808447"/>
            <a:ext cx="41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relatório e as informações serão disponibilizada através de um website para o usuário .</a:t>
            </a:r>
          </a:p>
        </p:txBody>
      </p:sp>
      <p:pic>
        <p:nvPicPr>
          <p:cNvPr id="40" name="Imagem 39" descr="Uma imagem contendo computador&#10;&#10;Descrição gerada automaticamente">
            <a:extLst>
              <a:ext uri="{FF2B5EF4-FFF2-40B4-BE49-F238E27FC236}">
                <a16:creationId xmlns:a16="http://schemas.microsoft.com/office/drawing/2014/main" id="{39F32C32-21CB-47C2-ABE4-BF7F90E5E0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65" y="3433575"/>
            <a:ext cx="3146069" cy="2257322"/>
          </a:xfrm>
          <a:prstGeom prst="rect">
            <a:avLst/>
          </a:prstGeom>
        </p:spPr>
      </p:pic>
      <p:pic>
        <p:nvPicPr>
          <p:cNvPr id="41" name="Imagem 40" descr="Uma imagem contendo homem, mulher, neve, morro&#10;&#10;Descrição gerada automaticamente">
            <a:extLst>
              <a:ext uri="{FF2B5EF4-FFF2-40B4-BE49-F238E27FC236}">
                <a16:creationId xmlns:a16="http://schemas.microsoft.com/office/drawing/2014/main" id="{62590F82-BA73-49DE-B183-B8509AD02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" y="3535017"/>
            <a:ext cx="2982031" cy="227343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E41F30-182D-48FF-9726-B1E8D3E50E80}"/>
              </a:ext>
            </a:extLst>
          </p:cNvPr>
          <p:cNvSpPr txBox="1"/>
          <p:nvPr/>
        </p:nvSpPr>
        <p:spPr>
          <a:xfrm>
            <a:off x="4417849" y="2270946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conjunto com um dimmer reduzirá a luz interna.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47A185-379E-4694-A497-D613DAB70113}"/>
              </a:ext>
            </a:extLst>
          </p:cNvPr>
          <p:cNvSpPr txBox="1"/>
          <p:nvPr/>
        </p:nvSpPr>
        <p:spPr>
          <a:xfrm>
            <a:off x="78427" y="2221915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sensor captará a incidência de luz solar no local.</a:t>
            </a: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D99D7ECA-F05C-4E4D-9741-836D8AAD9323}"/>
              </a:ext>
            </a:extLst>
          </p:cNvPr>
          <p:cNvSpPr/>
          <p:nvPr/>
        </p:nvSpPr>
        <p:spPr>
          <a:xfrm>
            <a:off x="3372174" y="1396719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</a:endParaRPr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AA53960B-2247-4C3C-B389-6D271A299E3F}"/>
              </a:ext>
            </a:extLst>
          </p:cNvPr>
          <p:cNvSpPr/>
          <p:nvPr/>
        </p:nvSpPr>
        <p:spPr>
          <a:xfrm>
            <a:off x="7382935" y="1302721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98E24CED-86C6-44FE-930D-C0BB05EE5085}"/>
              </a:ext>
            </a:extLst>
          </p:cNvPr>
          <p:cNvSpPr/>
          <p:nvPr/>
        </p:nvSpPr>
        <p:spPr>
          <a:xfrm rot="5400000">
            <a:off x="9568488" y="3128847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50ABFFB6-4EAF-4C11-99FC-155E2DF117E7}"/>
              </a:ext>
            </a:extLst>
          </p:cNvPr>
          <p:cNvSpPr/>
          <p:nvPr/>
        </p:nvSpPr>
        <p:spPr>
          <a:xfrm rot="10800000">
            <a:off x="7350291" y="4436136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E7F4A71E-B5F4-4700-95C2-05988BFBCE37}"/>
              </a:ext>
            </a:extLst>
          </p:cNvPr>
          <p:cNvSpPr/>
          <p:nvPr/>
        </p:nvSpPr>
        <p:spPr>
          <a:xfrm rot="10800000">
            <a:off x="3118710" y="4511988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0202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DA5607-1511-4ED4-AF25-AE99974C9C15}"/>
              </a:ext>
            </a:extLst>
          </p:cNvPr>
          <p:cNvSpPr/>
          <p:nvPr/>
        </p:nvSpPr>
        <p:spPr>
          <a:xfrm>
            <a:off x="11476382" y="238539"/>
            <a:ext cx="569843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pic>
        <p:nvPicPr>
          <p:cNvPr id="3" name="Imagem 2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6C938E71-B49B-4DEF-875F-557045C51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"/>
            <a:ext cx="11463128" cy="68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789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de Luminosidade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Dado 3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A5311D-EF96-4507-99DB-02863CED5AB7}"/>
              </a:ext>
            </a:extLst>
          </p:cNvPr>
          <p:cNvSpPr/>
          <p:nvPr/>
        </p:nvSpPr>
        <p:spPr>
          <a:xfrm>
            <a:off x="11304792" y="502389"/>
            <a:ext cx="48895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266</Words>
  <Application>Microsoft Office PowerPoint</Application>
  <PresentationFormat>Widescreen</PresentationFormat>
  <Paragraphs>56</Paragraphs>
  <Slides>13</Slides>
  <Notes>0</Notes>
  <HiddenSlides>7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Bariol Bold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Apresentação do PowerPoint</vt:lpstr>
      <vt:lpstr>Requisitos (Backlog)</vt:lpstr>
      <vt:lpstr>Protótipo do Site / Simulador Financeiro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CAIO HENRIQUE MARTINS</cp:lastModifiedBy>
  <cp:revision>32</cp:revision>
  <dcterms:created xsi:type="dcterms:W3CDTF">2020-03-08T00:23:05Z</dcterms:created>
  <dcterms:modified xsi:type="dcterms:W3CDTF">2020-04-23T16:02:15Z</dcterms:modified>
</cp:coreProperties>
</file>