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3355-D386-41BE-B615-81A972AC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B1BB2-88F2-4336-A6FA-B2A72CDD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5BB8B-4F01-4B52-B89A-57499186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A154E-6746-4B5E-8C5A-B9B9C4A3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B28BB-63F5-4725-A70D-6E20A5E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44DAA-217C-433B-99B1-04A59E3C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4575E9-78DA-4A3E-A9DE-6CA8C5A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D2B5-1AC7-4297-B052-443380C9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8C39B-B911-4C18-8341-BD50B652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EA8A6-230C-4991-8C1B-161CE9AF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0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59298F-886F-4505-9643-F9CC71E23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17BBCE-145E-42CB-82ED-6302133FD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A361-1C6C-4889-9EE5-E49301F5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C28E5-71FC-4B76-A880-0FC3DF63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76A74-E634-476F-92A8-62C14B1F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1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B00D-5463-45A3-8296-E0FAAD1C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B57FF-036F-495A-887B-E455F630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C0F6F-D275-4EAD-9512-483B275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D95C22-E598-4CD1-8306-D8F875B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A703C-D320-4104-9EEF-5C31D4A1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B7292-4732-42D5-9018-C082E13A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290BA1-C9FB-4528-B160-DA7128A6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FD9F3-4FF7-4FC1-BFF0-96FC6136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9592F-DB5C-42BF-A396-AF259A4B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1BF67-6C70-46E6-A0EF-ADFF626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732E9-103D-4B49-8E56-4F03223A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60E63-8C0C-48C4-A1FE-354744F9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3FBE5-54EB-4B27-9539-BA2C4734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BEF55-1F5A-441E-8507-1F907771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BA8B5-95B5-4577-B723-AD40FA02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48559-89E2-41A9-9395-E0E279CC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7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B0889-75CD-4F80-ADEB-CCFEEE69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5C5FB-1FDD-451C-B82F-B18ED5CA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2FAA40-03B0-4D51-AD70-9F81A521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4626C-E957-4CD9-B373-C88163A1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7E2B61-8729-4F77-826C-64EEE1274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CAE5BD-5887-4F99-81BA-E2ACE979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E83581-94C4-455A-AC80-D7FA472A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9EB3CC-CD90-4310-A6E9-B15D949F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6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BD486-AFA5-4352-8647-20807813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0B9E-A284-44F0-9B10-65F60B17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0889A-9E1D-48FA-BDEE-AB3A385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19C65D-F7EC-4CEF-9064-16016F93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001180-1654-4471-A8F2-4C0499C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44C496-1993-4FC8-A76B-8439183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52FD98-577A-4AFC-A919-0E21EA07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EF9E-515E-41E5-B471-2F42C25E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96E6-A957-4D5B-AD34-A05B9FE2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BC7B30-C344-478F-8D0C-D07B795D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9DE5A-42E0-4A08-BDB7-4E373C4E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8A520-EAD3-416B-978F-3909A064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00687-1A1E-4237-8069-83B3287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FF055-1060-4D92-92C7-DCEDFEF0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DFA346-E4C0-486C-9438-297352E7A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242105-7501-43C2-8C72-0AE29F50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4D370-975A-4217-AB9A-5DCD987D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DC767-5CF9-4AD4-8B3A-CA8D00E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001DA-BA0F-4C33-AEC6-3A0559A3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07D9ED-451F-45DB-828D-A5970585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87C12-9F3D-45CB-882B-0BA391B5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23F2-3CDD-4616-BC66-6A8E49D81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B550-58B2-4301-842A-4E8C3A5119FE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51730-E7B9-46AB-81AF-6A06124F3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EF3F9-7919-47B7-A1D7-01A00C78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FD7D-6CF9-48C7-BC8E-6EFDB0F0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1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8989-5FEB-4475-B036-D23D611D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371"/>
            <a:ext cx="7184571" cy="185057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8FF736-1CA9-48C3-BE3E-58E34ABDC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B91B3448-A053-4889-B774-D112AD2E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Carlos</dc:creator>
  <cp:lastModifiedBy>CAIO HENRIQUE MARTINS</cp:lastModifiedBy>
  <cp:revision>2</cp:revision>
  <dcterms:created xsi:type="dcterms:W3CDTF">2020-04-16T18:46:16Z</dcterms:created>
  <dcterms:modified xsi:type="dcterms:W3CDTF">2020-04-22T22:19:15Z</dcterms:modified>
</cp:coreProperties>
</file>