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10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02/04/2020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BF78C6E-22D0-46DB-8D7E-F473A38DC662}"/>
              </a:ext>
            </a:extLst>
          </p:cNvPr>
          <p:cNvSpPr/>
          <p:nvPr/>
        </p:nvSpPr>
        <p:spPr>
          <a:xfrm>
            <a:off x="316296" y="3271389"/>
            <a:ext cx="3520635" cy="9953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Lâmpadas utilizando sua potência máxima.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ECFC66E-70AD-4977-BF2F-86B02F474C10}"/>
              </a:ext>
            </a:extLst>
          </p:cNvPr>
          <p:cNvSpPr/>
          <p:nvPr/>
        </p:nvSpPr>
        <p:spPr>
          <a:xfrm>
            <a:off x="181965" y="598814"/>
            <a:ext cx="387984" cy="3843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5A9E8A1-EA3E-44DA-8BE3-D1860B5A93AA}"/>
              </a:ext>
            </a:extLst>
          </p:cNvPr>
          <p:cNvSpPr/>
          <p:nvPr/>
        </p:nvSpPr>
        <p:spPr>
          <a:xfrm>
            <a:off x="4011874" y="602385"/>
            <a:ext cx="387984" cy="3843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F3EF1FE-4D37-41C0-9B13-0F672E9926B6}"/>
              </a:ext>
            </a:extLst>
          </p:cNvPr>
          <p:cNvSpPr/>
          <p:nvPr/>
        </p:nvSpPr>
        <p:spPr>
          <a:xfrm>
            <a:off x="7891819" y="628987"/>
            <a:ext cx="387984" cy="3843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6770629-3849-4DBC-AA33-84F745F84822}"/>
              </a:ext>
            </a:extLst>
          </p:cNvPr>
          <p:cNvSpPr/>
          <p:nvPr/>
        </p:nvSpPr>
        <p:spPr>
          <a:xfrm>
            <a:off x="4349058" y="3291095"/>
            <a:ext cx="3520635" cy="9958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Sensor capta luminosidade externa Diminui a potência das lâmpadas.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2BDB2F-8D9F-43CA-84FE-9B1A9AC9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9" y="745798"/>
            <a:ext cx="2972026" cy="21663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A2BDB2F-8D9F-43CA-84FE-9B1A9AC9B116}"/>
              </a:ext>
            </a:extLst>
          </p:cNvPr>
          <p:cNvPicPr/>
          <p:nvPr/>
        </p:nvPicPr>
        <p:blipFill rotWithShape="1">
          <a:blip r:embed="rId3"/>
          <a:srcRect l="35666" t="1378" b="47352"/>
          <a:stretch/>
        </p:blipFill>
        <p:spPr bwMode="auto">
          <a:xfrm>
            <a:off x="4575802" y="745798"/>
            <a:ext cx="3073654" cy="1819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m 34" descr="Uma imagem contendo brinquedo, lego&#10;&#10;Descrição gerada automaticamente">
            <a:extLst>
              <a:ext uri="{FF2B5EF4-FFF2-40B4-BE49-F238E27FC236}">
                <a16:creationId xmlns:a16="http://schemas.microsoft.com/office/drawing/2014/main" id="{0AFEB8E5-55EF-4A65-802C-9334D38FC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814322" y="630982"/>
            <a:ext cx="618302" cy="618302"/>
          </a:xfrm>
          <a:prstGeom prst="rect">
            <a:avLst/>
          </a:prstGeom>
        </p:spPr>
      </p:pic>
      <p:sp>
        <p:nvSpPr>
          <p:cNvPr id="45" name="Fluxograma: Atraso 44">
            <a:extLst>
              <a:ext uri="{FF2B5EF4-FFF2-40B4-BE49-F238E27FC236}">
                <a16:creationId xmlns:a16="http://schemas.microsoft.com/office/drawing/2014/main" id="{8E9BC1E7-8815-4139-98DC-77E32402213A}"/>
              </a:ext>
            </a:extLst>
          </p:cNvPr>
          <p:cNvSpPr/>
          <p:nvPr/>
        </p:nvSpPr>
        <p:spPr>
          <a:xfrm rot="5400000">
            <a:off x="1195825" y="803375"/>
            <a:ext cx="45719" cy="216546"/>
          </a:xfrm>
          <a:prstGeom prst="flowChartDela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Atraso 74">
            <a:extLst>
              <a:ext uri="{FF2B5EF4-FFF2-40B4-BE49-F238E27FC236}">
                <a16:creationId xmlns:a16="http://schemas.microsoft.com/office/drawing/2014/main" id="{B3101322-F6F7-4296-A40B-730F90BF7434}"/>
              </a:ext>
            </a:extLst>
          </p:cNvPr>
          <p:cNvSpPr/>
          <p:nvPr/>
        </p:nvSpPr>
        <p:spPr>
          <a:xfrm rot="5400000">
            <a:off x="5227154" y="785155"/>
            <a:ext cx="61114" cy="362121"/>
          </a:xfrm>
          <a:prstGeom prst="flowChartDelay">
            <a:avLst/>
          </a:prstGeom>
          <a:solidFill>
            <a:srgbClr val="FFFF66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9FA37B41-26C2-4074-9DFF-D13C0207A63C}"/>
              </a:ext>
            </a:extLst>
          </p:cNvPr>
          <p:cNvCxnSpPr>
            <a:cxnSpLocks/>
          </p:cNvCxnSpPr>
          <p:nvPr/>
        </p:nvCxnSpPr>
        <p:spPr>
          <a:xfrm flipH="1">
            <a:off x="5092883" y="1051479"/>
            <a:ext cx="27664" cy="652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9399C69-105B-46A1-A945-010EA77B6064}"/>
              </a:ext>
            </a:extLst>
          </p:cNvPr>
          <p:cNvCxnSpPr>
            <a:cxnSpLocks/>
          </p:cNvCxnSpPr>
          <p:nvPr/>
        </p:nvCxnSpPr>
        <p:spPr>
          <a:xfrm flipH="1">
            <a:off x="5255841" y="1056302"/>
            <a:ext cx="1" cy="611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A57E7E1-C186-45B0-A117-E458024C152F}"/>
              </a:ext>
            </a:extLst>
          </p:cNvPr>
          <p:cNvCxnSpPr>
            <a:cxnSpLocks/>
          </p:cNvCxnSpPr>
          <p:nvPr/>
        </p:nvCxnSpPr>
        <p:spPr>
          <a:xfrm>
            <a:off x="5380395" y="1052151"/>
            <a:ext cx="33734" cy="652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8657EBA7-E0D1-477D-869D-F279209D9E6C}"/>
              </a:ext>
            </a:extLst>
          </p:cNvPr>
          <p:cNvCxnSpPr>
            <a:cxnSpLocks/>
          </p:cNvCxnSpPr>
          <p:nvPr/>
        </p:nvCxnSpPr>
        <p:spPr>
          <a:xfrm flipH="1">
            <a:off x="1010847" y="978566"/>
            <a:ext cx="88237" cy="22470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75EE45A5-BC61-4CFB-9C60-0F321B3D2C48}"/>
              </a:ext>
            </a:extLst>
          </p:cNvPr>
          <p:cNvCxnSpPr>
            <a:cxnSpLocks/>
          </p:cNvCxnSpPr>
          <p:nvPr/>
        </p:nvCxnSpPr>
        <p:spPr>
          <a:xfrm>
            <a:off x="1219949" y="982717"/>
            <a:ext cx="0" cy="2279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1C30FD6E-AE5A-4A56-A943-6A56371ED415}"/>
              </a:ext>
            </a:extLst>
          </p:cNvPr>
          <p:cNvCxnSpPr>
            <a:cxnSpLocks/>
          </p:cNvCxnSpPr>
          <p:nvPr/>
        </p:nvCxnSpPr>
        <p:spPr>
          <a:xfrm>
            <a:off x="1336727" y="974959"/>
            <a:ext cx="92649" cy="2205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F3818E3-7980-4E6F-9A48-7EB17AD94031}"/>
              </a:ext>
            </a:extLst>
          </p:cNvPr>
          <p:cNvSpPr/>
          <p:nvPr/>
        </p:nvSpPr>
        <p:spPr>
          <a:xfrm>
            <a:off x="8381820" y="3296306"/>
            <a:ext cx="3520635" cy="9958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partir dos dados colhidos,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gerar gráficos.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C42A9ED4-96A5-4E49-86B9-AAE75B71F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9842" y="745798"/>
            <a:ext cx="3156224" cy="2033064"/>
          </a:xfrm>
          <a:prstGeom prst="rect">
            <a:avLst/>
          </a:prstGeom>
        </p:spPr>
      </p:pic>
      <p:sp>
        <p:nvSpPr>
          <p:cNvPr id="126" name="Fluxograma: Atraso 125">
            <a:extLst>
              <a:ext uri="{FF2B5EF4-FFF2-40B4-BE49-F238E27FC236}">
                <a16:creationId xmlns:a16="http://schemas.microsoft.com/office/drawing/2014/main" id="{7883C495-0ACC-4F8B-BA4D-257FC85FF688}"/>
              </a:ext>
            </a:extLst>
          </p:cNvPr>
          <p:cNvSpPr/>
          <p:nvPr/>
        </p:nvSpPr>
        <p:spPr>
          <a:xfrm rot="5400000">
            <a:off x="2220162" y="803376"/>
            <a:ext cx="45719" cy="216546"/>
          </a:xfrm>
          <a:prstGeom prst="flowChartDela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Fluxograma: Atraso 126">
            <a:extLst>
              <a:ext uri="{FF2B5EF4-FFF2-40B4-BE49-F238E27FC236}">
                <a16:creationId xmlns:a16="http://schemas.microsoft.com/office/drawing/2014/main" id="{69F4AEE0-E07F-4FA0-87D8-9D2A5B8FA0FC}"/>
              </a:ext>
            </a:extLst>
          </p:cNvPr>
          <p:cNvSpPr/>
          <p:nvPr/>
        </p:nvSpPr>
        <p:spPr>
          <a:xfrm rot="5400000">
            <a:off x="3238172" y="803376"/>
            <a:ext cx="45719" cy="216546"/>
          </a:xfrm>
          <a:prstGeom prst="flowChartDela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DD78D69C-CBFF-4984-BF3F-AB50EDA9276E}"/>
              </a:ext>
            </a:extLst>
          </p:cNvPr>
          <p:cNvCxnSpPr>
            <a:cxnSpLocks/>
          </p:cNvCxnSpPr>
          <p:nvPr/>
        </p:nvCxnSpPr>
        <p:spPr>
          <a:xfrm flipH="1">
            <a:off x="2039941" y="965968"/>
            <a:ext cx="88237" cy="22470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D0357A79-20E6-49AC-BBBD-3708D199949B}"/>
              </a:ext>
            </a:extLst>
          </p:cNvPr>
          <p:cNvCxnSpPr>
            <a:cxnSpLocks/>
          </p:cNvCxnSpPr>
          <p:nvPr/>
        </p:nvCxnSpPr>
        <p:spPr>
          <a:xfrm>
            <a:off x="2249043" y="970119"/>
            <a:ext cx="0" cy="2279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AC342C9D-1380-4403-A7CE-F0DBEB53FDDF}"/>
              </a:ext>
            </a:extLst>
          </p:cNvPr>
          <p:cNvCxnSpPr>
            <a:cxnSpLocks/>
          </p:cNvCxnSpPr>
          <p:nvPr/>
        </p:nvCxnSpPr>
        <p:spPr>
          <a:xfrm>
            <a:off x="2365821" y="962361"/>
            <a:ext cx="92649" cy="2205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89C2EA99-8307-4873-93A6-E7AAAC49773D}"/>
              </a:ext>
            </a:extLst>
          </p:cNvPr>
          <p:cNvCxnSpPr>
            <a:cxnSpLocks/>
          </p:cNvCxnSpPr>
          <p:nvPr/>
        </p:nvCxnSpPr>
        <p:spPr>
          <a:xfrm flipH="1">
            <a:off x="3064527" y="965968"/>
            <a:ext cx="88237" cy="22470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05D09668-DA21-4026-818F-5631711D3E21}"/>
              </a:ext>
            </a:extLst>
          </p:cNvPr>
          <p:cNvCxnSpPr>
            <a:cxnSpLocks/>
          </p:cNvCxnSpPr>
          <p:nvPr/>
        </p:nvCxnSpPr>
        <p:spPr>
          <a:xfrm>
            <a:off x="3273629" y="970119"/>
            <a:ext cx="0" cy="2279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0175EE35-5A46-44A2-BFBA-C1A11734C41C}"/>
              </a:ext>
            </a:extLst>
          </p:cNvPr>
          <p:cNvCxnSpPr>
            <a:cxnSpLocks/>
          </p:cNvCxnSpPr>
          <p:nvPr/>
        </p:nvCxnSpPr>
        <p:spPr>
          <a:xfrm>
            <a:off x="3390407" y="962361"/>
            <a:ext cx="92649" cy="2205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30A59437-465B-4098-91E9-45E609DFE5D4}"/>
              </a:ext>
            </a:extLst>
          </p:cNvPr>
          <p:cNvCxnSpPr>
            <a:cxnSpLocks/>
          </p:cNvCxnSpPr>
          <p:nvPr/>
        </p:nvCxnSpPr>
        <p:spPr>
          <a:xfrm flipH="1">
            <a:off x="6750856" y="1050807"/>
            <a:ext cx="27664" cy="652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5CB4FA71-1DED-4DE6-8D53-B39965050493}"/>
              </a:ext>
            </a:extLst>
          </p:cNvPr>
          <p:cNvCxnSpPr>
            <a:cxnSpLocks/>
          </p:cNvCxnSpPr>
          <p:nvPr/>
        </p:nvCxnSpPr>
        <p:spPr>
          <a:xfrm flipH="1">
            <a:off x="6913814" y="1055630"/>
            <a:ext cx="1" cy="611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72A2174D-1708-4CD0-A408-9DC40D7E6F54}"/>
              </a:ext>
            </a:extLst>
          </p:cNvPr>
          <p:cNvCxnSpPr>
            <a:cxnSpLocks/>
          </p:cNvCxnSpPr>
          <p:nvPr/>
        </p:nvCxnSpPr>
        <p:spPr>
          <a:xfrm>
            <a:off x="7038368" y="1051479"/>
            <a:ext cx="33734" cy="652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uxograma: Atraso 142">
            <a:extLst>
              <a:ext uri="{FF2B5EF4-FFF2-40B4-BE49-F238E27FC236}">
                <a16:creationId xmlns:a16="http://schemas.microsoft.com/office/drawing/2014/main" id="{0F49ABFB-7561-46D7-84FA-5B2536F1FDA3}"/>
              </a:ext>
            </a:extLst>
          </p:cNvPr>
          <p:cNvSpPr/>
          <p:nvPr/>
        </p:nvSpPr>
        <p:spPr>
          <a:xfrm rot="5400000">
            <a:off x="6883257" y="785155"/>
            <a:ext cx="61114" cy="362121"/>
          </a:xfrm>
          <a:prstGeom prst="flowChartDelay">
            <a:avLst/>
          </a:prstGeom>
          <a:solidFill>
            <a:srgbClr val="FFFF66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29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 2</vt:lpstr>
      <vt:lpstr>Dividendo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2020-04-01T20:30:54Z</dcterms:created>
  <dcterms:modified xsi:type="dcterms:W3CDTF">2020-04-02T21:31:25Z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