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20T22:45:51.088" idx="1">
    <p:pos x="10" y="10"/>
    <p:text>aqui será o LLD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23/04/2020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A45D19-4AF4-43E7-B26A-43C019723F7F}"/>
              </a:ext>
            </a:extLst>
          </p:cNvPr>
          <p:cNvSpPr/>
          <p:nvPr/>
        </p:nvSpPr>
        <p:spPr>
          <a:xfrm>
            <a:off x="4784035" y="1404730"/>
            <a:ext cx="2650435" cy="2318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Será a logo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39F476-394A-47D9-82E9-FF61A488EE7F}"/>
              </a:ext>
            </a:extLst>
          </p:cNvPr>
          <p:cNvSpPr/>
          <p:nvPr/>
        </p:nvSpPr>
        <p:spPr>
          <a:xfrm>
            <a:off x="3538329" y="4116530"/>
            <a:ext cx="5102087" cy="1184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Slogan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institucional / Simulador Financeiro</a:t>
            </a:r>
          </a:p>
        </p:txBody>
      </p:sp>
      <p:pic>
        <p:nvPicPr>
          <p:cNvPr id="5" name="Imagem 4" descr="Uma imagem contendo computador&#10;&#10;Descrição gerada automaticamente">
            <a:extLst>
              <a:ext uri="{FF2B5EF4-FFF2-40B4-BE49-F238E27FC236}">
                <a16:creationId xmlns:a16="http://schemas.microsoft.com/office/drawing/2014/main" id="{83C4BF57-CA9B-4FB0-826A-3CF89B791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07" y="2759370"/>
            <a:ext cx="6645983" cy="393100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5645B95-185D-4997-8245-D0133C191E72}"/>
              </a:ext>
            </a:extLst>
          </p:cNvPr>
          <p:cNvSpPr/>
          <p:nvPr/>
        </p:nvSpPr>
        <p:spPr>
          <a:xfrm>
            <a:off x="11304105" y="418134"/>
            <a:ext cx="432450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 (Modelo Conceitual)</a:t>
            </a:r>
          </a:p>
        </p:txBody>
      </p:sp>
      <p:pic>
        <p:nvPicPr>
          <p:cNvPr id="7" name="Imagem 6" descr="Uma imagem contendo homem, segurando, esqui, neve&#10;&#10;Descrição gerada automaticamente">
            <a:extLst>
              <a:ext uri="{FF2B5EF4-FFF2-40B4-BE49-F238E27FC236}">
                <a16:creationId xmlns:a16="http://schemas.microsoft.com/office/drawing/2014/main" id="{2EB99745-E546-4AF1-BB7A-70FE206B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95" y="2394055"/>
            <a:ext cx="6468395" cy="466163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7B29577-69F0-48A2-8276-882699A6A413}"/>
              </a:ext>
            </a:extLst>
          </p:cNvPr>
          <p:cNvSpPr/>
          <p:nvPr/>
        </p:nvSpPr>
        <p:spPr>
          <a:xfrm>
            <a:off x="11122573" y="391629"/>
            <a:ext cx="462451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Arduíno e Sensor</a:t>
            </a:r>
          </a:p>
        </p:txBody>
      </p:sp>
      <p:pic>
        <p:nvPicPr>
          <p:cNvPr id="8" name="Imagem 7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DA7F4A6C-A6AF-458A-BCA8-4F6A41D1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11" y="2394055"/>
            <a:ext cx="7627176" cy="430719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DC0A148-B568-404F-87C2-5B6421983970}"/>
              </a:ext>
            </a:extLst>
          </p:cNvPr>
          <p:cNvSpPr/>
          <p:nvPr/>
        </p:nvSpPr>
        <p:spPr>
          <a:xfrm>
            <a:off x="11156207" y="563907"/>
            <a:ext cx="59984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646431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47" y="2537301"/>
            <a:ext cx="6865904" cy="38546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53932-2191-4993-96E3-4D6873E6EF3E}"/>
              </a:ext>
            </a:extLst>
          </p:cNvPr>
          <p:cNvSpPr/>
          <p:nvPr/>
        </p:nvSpPr>
        <p:spPr>
          <a:xfrm>
            <a:off x="11053876" y="510899"/>
            <a:ext cx="599846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509451" y="248194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784564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02613"/>
            <a:ext cx="1894115" cy="189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3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15A40E-2165-41CB-8585-07C2295FCCEB}"/>
              </a:ext>
            </a:extLst>
          </p:cNvPr>
          <p:cNvSpPr/>
          <p:nvPr/>
        </p:nvSpPr>
        <p:spPr>
          <a:xfrm>
            <a:off x="11190935" y="442532"/>
            <a:ext cx="626165" cy="54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8F5DCB9-A1B3-4F97-9625-A476C3623C48}"/>
              </a:ext>
            </a:extLst>
          </p:cNvPr>
          <p:cNvSpPr/>
          <p:nvPr/>
        </p:nvSpPr>
        <p:spPr>
          <a:xfrm>
            <a:off x="11353800" y="365125"/>
            <a:ext cx="599661" cy="628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7D0793B-4745-42B0-9694-040B07DF1C37}"/>
              </a:ext>
            </a:extLst>
          </p:cNvPr>
          <p:cNvSpPr/>
          <p:nvPr/>
        </p:nvSpPr>
        <p:spPr>
          <a:xfrm>
            <a:off x="11353800" y="365125"/>
            <a:ext cx="46382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ABDEE constatou que entre 2014 e 2016 foram desperdiçados equivalentes R$ 61,7 bilhões com </a:t>
            </a:r>
            <a:r>
              <a:rPr lang="pt-BR" sz="2000">
                <a:latin typeface="Bariol Bold" panose="02000506040000020003" pitchFamily="2" charset="0"/>
              </a:rPr>
              <a:t>energia elétrica. </a:t>
            </a: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O meio ambiente sofre com emissões de gases, como o CO2 e também com o grande desmatamento de áreas para criar hidrelétricas.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CC238A-EBA8-4DE8-BB27-93D09D2CC6BB}"/>
              </a:ext>
            </a:extLst>
          </p:cNvPr>
          <p:cNvSpPr/>
          <p:nvPr/>
        </p:nvSpPr>
        <p:spPr>
          <a:xfrm>
            <a:off x="11211436" y="375186"/>
            <a:ext cx="495203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Sensores de luminosidade, diminuem a potência da lâmpada de acordo com a incidência de luz natural.</a:t>
            </a:r>
          </a:p>
          <a:p>
            <a:pPr>
              <a:buClr>
                <a:srgbClr val="4772FF"/>
              </a:buClr>
              <a:buSzPct val="80000"/>
            </a:pPr>
            <a:endParaRPr lang="pt-BR" sz="20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Coletamos os dados e fornecemos ao cliente por meio do nosso site, para que ele tenha controle de seus gastos e economia com energia.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2EC7991-9531-4578-BF02-D6268FA24F17}"/>
              </a:ext>
            </a:extLst>
          </p:cNvPr>
          <p:cNvSpPr/>
          <p:nvPr/>
        </p:nvSpPr>
        <p:spPr>
          <a:xfrm>
            <a:off x="11266784" y="462410"/>
            <a:ext cx="626165" cy="536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AE890D4-7EA1-41DE-A6BA-7895D7998696}"/>
              </a:ext>
            </a:extLst>
          </p:cNvPr>
          <p:cNvSpPr/>
          <p:nvPr/>
        </p:nvSpPr>
        <p:spPr>
          <a:xfrm>
            <a:off x="11279662" y="351873"/>
            <a:ext cx="502208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5" y="191487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417849" y="2270946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78427" y="2221915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1" y="443613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DA5607-1511-4ED4-AF25-AE99974C9C15}"/>
              </a:ext>
            </a:extLst>
          </p:cNvPr>
          <p:cNvSpPr/>
          <p:nvPr/>
        </p:nvSpPr>
        <p:spPr>
          <a:xfrm>
            <a:off x="11476382" y="238539"/>
            <a:ext cx="569843" cy="59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  <p:pic>
        <p:nvPicPr>
          <p:cNvPr id="3" name="Imagem 2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6C938E71-B49B-4DEF-875F-557045C5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" y="13252"/>
            <a:ext cx="11463128" cy="6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789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de Luminosidade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Dado 3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A5311D-EF96-4507-99DB-02863CED5AB7}"/>
              </a:ext>
            </a:extLst>
          </p:cNvPr>
          <p:cNvSpPr/>
          <p:nvPr/>
        </p:nvSpPr>
        <p:spPr>
          <a:xfrm>
            <a:off x="11304792" y="502389"/>
            <a:ext cx="488956" cy="535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327</Words>
  <Application>Microsoft Office PowerPoint</Application>
  <PresentationFormat>Widescreen</PresentationFormat>
  <Paragraphs>57</Paragraphs>
  <Slides>13</Slides>
  <Notes>0</Notes>
  <HiddenSlides>7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Apresentação do PowerPoint</vt:lpstr>
      <vt:lpstr>Apresentação do PowerPoint</vt:lpstr>
      <vt:lpstr>Requisitos (Backlog)</vt:lpstr>
      <vt:lpstr>Site institucional / Simulador Financeiro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Raphael</dc:creator>
  <cp:lastModifiedBy>ELTON DOS SANTOS SILVA .</cp:lastModifiedBy>
  <cp:revision>39</cp:revision>
  <dcterms:created xsi:type="dcterms:W3CDTF">2020-03-08T00:23:05Z</dcterms:created>
  <dcterms:modified xsi:type="dcterms:W3CDTF">2020-04-23T19:44:38Z</dcterms:modified>
</cp:coreProperties>
</file>