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3600450" cy="3600450"/>
  <p:notesSz cx="6858000" cy="9144000"/>
  <p:defaultTextStyle>
    <a:defPPr>
      <a:defRPr lang="en-US"/>
    </a:defPPr>
    <a:lvl1pPr marL="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449E-1537-41FC-B2D5-8172F49CEF8F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CAAB-59CD-4E5A-96B2-A46F5F519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1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449E-1537-41FC-B2D5-8172F49CEF8F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CAAB-59CD-4E5A-96B2-A46F5F519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56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449E-1537-41FC-B2D5-8172F49CEF8F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CAAB-59CD-4E5A-96B2-A46F5F519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09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449E-1537-41FC-B2D5-8172F49CEF8F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CAAB-59CD-4E5A-96B2-A46F5F519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0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449E-1537-41FC-B2D5-8172F49CEF8F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CAAB-59CD-4E5A-96B2-A46F5F519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38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449E-1537-41FC-B2D5-8172F49CEF8F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CAAB-59CD-4E5A-96B2-A46F5F519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7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449E-1537-41FC-B2D5-8172F49CEF8F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CAAB-59CD-4E5A-96B2-A46F5F519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63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449E-1537-41FC-B2D5-8172F49CEF8F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CAAB-59CD-4E5A-96B2-A46F5F519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99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449E-1537-41FC-B2D5-8172F49CEF8F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CAAB-59CD-4E5A-96B2-A46F5F519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10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449E-1537-41FC-B2D5-8172F49CEF8F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CAAB-59CD-4E5A-96B2-A46F5F519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16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449E-1537-41FC-B2D5-8172F49CEF8F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CAAB-59CD-4E5A-96B2-A46F5F519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49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0449E-1537-41FC-B2D5-8172F49CEF8F}" type="datetimeFigureOut">
              <a:rPr lang="en-IN" smtClean="0"/>
              <a:t>19-06-2020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BCAAB-59CD-4E5A-96B2-A46F5F519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6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080" y="222870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9900" dirty="0" smtClean="0"/>
              <a:t>1</a:t>
            </a:r>
            <a:endParaRPr lang="en-IN" sz="19900" dirty="0"/>
          </a:p>
        </p:txBody>
      </p:sp>
    </p:spTree>
    <p:extLst>
      <p:ext uri="{BB962C8B-B14F-4D97-AF65-F5344CB8AC3E}">
        <p14:creationId xmlns:p14="http://schemas.microsoft.com/office/powerpoint/2010/main" val="30886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268" y="222870"/>
            <a:ext cx="277191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9900" dirty="0" smtClean="0"/>
              <a:t>10</a:t>
            </a:r>
            <a:endParaRPr lang="en-IN" sz="19900" dirty="0"/>
          </a:p>
        </p:txBody>
      </p:sp>
    </p:spTree>
    <p:extLst>
      <p:ext uri="{BB962C8B-B14F-4D97-AF65-F5344CB8AC3E}">
        <p14:creationId xmlns:p14="http://schemas.microsoft.com/office/powerpoint/2010/main" val="25217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268" y="222870"/>
            <a:ext cx="277191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9900" dirty="0" smtClean="0"/>
              <a:t>11</a:t>
            </a:r>
            <a:endParaRPr lang="en-IN" sz="19900" dirty="0"/>
          </a:p>
        </p:txBody>
      </p:sp>
    </p:spTree>
    <p:extLst>
      <p:ext uri="{BB962C8B-B14F-4D97-AF65-F5344CB8AC3E}">
        <p14:creationId xmlns:p14="http://schemas.microsoft.com/office/powerpoint/2010/main" val="102500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268" y="222870"/>
            <a:ext cx="277191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9900" dirty="0" smtClean="0"/>
              <a:t>12</a:t>
            </a:r>
            <a:endParaRPr lang="en-IN" sz="19900" dirty="0"/>
          </a:p>
        </p:txBody>
      </p:sp>
    </p:spTree>
    <p:extLst>
      <p:ext uri="{BB962C8B-B14F-4D97-AF65-F5344CB8AC3E}">
        <p14:creationId xmlns:p14="http://schemas.microsoft.com/office/powerpoint/2010/main" val="8651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080" y="222870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9900" dirty="0"/>
              <a:t>2</a:t>
            </a:r>
            <a:endParaRPr lang="en-IN" sz="19900" dirty="0"/>
          </a:p>
        </p:txBody>
      </p:sp>
    </p:spTree>
    <p:extLst>
      <p:ext uri="{BB962C8B-B14F-4D97-AF65-F5344CB8AC3E}">
        <p14:creationId xmlns:p14="http://schemas.microsoft.com/office/powerpoint/2010/main" val="12716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080" y="222870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9900" dirty="0" smtClean="0"/>
              <a:t>3</a:t>
            </a:r>
            <a:endParaRPr lang="en-IN" sz="19900" dirty="0"/>
          </a:p>
        </p:txBody>
      </p:sp>
    </p:spTree>
    <p:extLst>
      <p:ext uri="{BB962C8B-B14F-4D97-AF65-F5344CB8AC3E}">
        <p14:creationId xmlns:p14="http://schemas.microsoft.com/office/powerpoint/2010/main" val="2677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080" y="222870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9900" dirty="0" smtClean="0"/>
              <a:t>4</a:t>
            </a:r>
            <a:endParaRPr lang="en-IN" sz="19900" dirty="0"/>
          </a:p>
        </p:txBody>
      </p:sp>
    </p:spTree>
    <p:extLst>
      <p:ext uri="{BB962C8B-B14F-4D97-AF65-F5344CB8AC3E}">
        <p14:creationId xmlns:p14="http://schemas.microsoft.com/office/powerpoint/2010/main" val="6315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080" y="222870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9900" dirty="0" smtClean="0"/>
              <a:t>5</a:t>
            </a:r>
            <a:endParaRPr lang="en-IN" sz="19900" dirty="0"/>
          </a:p>
        </p:txBody>
      </p:sp>
    </p:spTree>
    <p:extLst>
      <p:ext uri="{BB962C8B-B14F-4D97-AF65-F5344CB8AC3E}">
        <p14:creationId xmlns:p14="http://schemas.microsoft.com/office/powerpoint/2010/main" val="41923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080" y="222870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9900" dirty="0" smtClean="0"/>
              <a:t>6</a:t>
            </a:r>
            <a:endParaRPr lang="en-IN" sz="19900" dirty="0"/>
          </a:p>
        </p:txBody>
      </p:sp>
    </p:spTree>
    <p:extLst>
      <p:ext uri="{BB962C8B-B14F-4D97-AF65-F5344CB8AC3E}">
        <p14:creationId xmlns:p14="http://schemas.microsoft.com/office/powerpoint/2010/main" val="6073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080" y="222870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9900" dirty="0" smtClean="0"/>
              <a:t>7</a:t>
            </a:r>
            <a:endParaRPr lang="en-IN" sz="19900" dirty="0"/>
          </a:p>
        </p:txBody>
      </p:sp>
    </p:spTree>
    <p:extLst>
      <p:ext uri="{BB962C8B-B14F-4D97-AF65-F5344CB8AC3E}">
        <p14:creationId xmlns:p14="http://schemas.microsoft.com/office/powerpoint/2010/main" val="6142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080" y="222870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9900" dirty="0" smtClean="0"/>
              <a:t>8</a:t>
            </a:r>
            <a:endParaRPr lang="en-IN" sz="19900" dirty="0"/>
          </a:p>
        </p:txBody>
      </p:sp>
    </p:spTree>
    <p:extLst>
      <p:ext uri="{BB962C8B-B14F-4D97-AF65-F5344CB8AC3E}">
        <p14:creationId xmlns:p14="http://schemas.microsoft.com/office/powerpoint/2010/main" val="22305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080" y="222870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9900" dirty="0" smtClean="0"/>
              <a:t>9</a:t>
            </a:r>
            <a:endParaRPr lang="en-IN" sz="19900" dirty="0"/>
          </a:p>
        </p:txBody>
      </p:sp>
    </p:spTree>
    <p:extLst>
      <p:ext uri="{BB962C8B-B14F-4D97-AF65-F5344CB8AC3E}">
        <p14:creationId xmlns:p14="http://schemas.microsoft.com/office/powerpoint/2010/main" val="3293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12</Words>
  <Application>Microsoft Office PowerPoint</Application>
  <PresentationFormat>Custom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singh</dc:creator>
  <cp:lastModifiedBy>kapil singh</cp:lastModifiedBy>
  <cp:revision>1</cp:revision>
  <dcterms:created xsi:type="dcterms:W3CDTF">2020-06-18T22:13:51Z</dcterms:created>
  <dcterms:modified xsi:type="dcterms:W3CDTF">2020-06-18T22:18:45Z</dcterms:modified>
</cp:coreProperties>
</file>