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EED6B2-EFC6-4074-B883-94A899BC4019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A7295C-0859-4DFD-B141-D51248BAC25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PoseWithCovarianceStampe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geometry_msgs/html/msg/Twis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 smtClean="0"/>
              <a:t>FINAL PROJECT</a:t>
            </a:r>
          </a:p>
          <a:p>
            <a:endParaRPr lang="en-IN" dirty="0" smtClean="0"/>
          </a:p>
          <a:p>
            <a:r>
              <a:rPr lang="en-IN" sz="2800" dirty="0" smtClean="0"/>
              <a:t>Team : PHOENIX 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/>
          </a:bodyPr>
          <a:lstStyle/>
          <a:p>
            <a:r>
              <a:rPr lang="en-IN" dirty="0"/>
              <a:t>Advanced Software </a:t>
            </a:r>
            <a:r>
              <a:rPr lang="en-IN" dirty="0" smtClean="0"/>
              <a:t>Development </a:t>
            </a:r>
            <a:r>
              <a:rPr lang="en-IN" dirty="0"/>
              <a:t>for Autonomous Mobile Robots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941168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Team Members : </a:t>
            </a:r>
          </a:p>
          <a:p>
            <a:r>
              <a:rPr lang="en-IN" sz="2000" dirty="0" smtClean="0"/>
              <a:t>Elton </a:t>
            </a:r>
            <a:r>
              <a:rPr lang="en-IN" sz="2000" dirty="0" err="1" smtClean="0"/>
              <a:t>Wilroy</a:t>
            </a:r>
            <a:r>
              <a:rPr lang="en-IN" sz="2000" dirty="0" smtClean="0"/>
              <a:t> Braggs </a:t>
            </a:r>
          </a:p>
          <a:p>
            <a:r>
              <a:rPr lang="en-IN" sz="2000" dirty="0" err="1" smtClean="0"/>
              <a:t>Rishabh</a:t>
            </a:r>
            <a:r>
              <a:rPr lang="en-IN" sz="2000" dirty="0" smtClean="0"/>
              <a:t> </a:t>
            </a:r>
            <a:r>
              <a:rPr lang="en-IN" sz="2000" dirty="0" err="1" smtClean="0"/>
              <a:t>Rana</a:t>
            </a:r>
            <a:r>
              <a:rPr lang="en-IN" sz="2000" dirty="0" smtClean="0"/>
              <a:t> 32977</a:t>
            </a:r>
            <a:r>
              <a:rPr lang="en-IN" dirty="0"/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Reaching given goal points in arena and collecting reward points, avoiding obstacles in the path.</a:t>
            </a:r>
          </a:p>
          <a:p>
            <a:endParaRPr lang="en-IN" dirty="0" smtClean="0"/>
          </a:p>
          <a:p>
            <a:r>
              <a:rPr lang="en-IN" dirty="0" smtClean="0"/>
              <a:t>Given four robots competing same time, our robot need to avoid also the collision with other robots and reaching early to goal points.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robot will choose next 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Goal points list is sorted on the basis of distance between goal and robot.</a:t>
            </a:r>
          </a:p>
          <a:p>
            <a:r>
              <a:rPr lang="en-IN" dirty="0" smtClean="0"/>
              <a:t>Robot will move towards nearest Goal and collect reward.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Topics to which we subscribed:</a:t>
            </a:r>
            <a:endParaRPr lang="en-IN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dirty="0" smtClean="0"/>
              <a:t> ‘/goals’ – to get the goals </a:t>
            </a:r>
          </a:p>
          <a:p>
            <a:r>
              <a:rPr lang="en-IN" dirty="0" smtClean="0"/>
              <a:t>‘</a:t>
            </a:r>
            <a:r>
              <a:rPr lang="en-IN" dirty="0" err="1" smtClean="0"/>
              <a:t>amcl_pose</a:t>
            </a:r>
            <a:r>
              <a:rPr lang="en-IN" dirty="0" smtClean="0"/>
              <a:t>’ – to localize </a:t>
            </a:r>
            <a:r>
              <a:rPr lang="en-IN" dirty="0" err="1" smtClean="0"/>
              <a:t>tutrtlebot</a:t>
            </a:r>
            <a:r>
              <a:rPr lang="en-IN" dirty="0" smtClean="0"/>
              <a:t> in given map.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[</a:t>
            </a:r>
            <a:r>
              <a:rPr lang="en-IN" dirty="0" err="1" smtClean="0">
                <a:hlinkClick r:id="rId2"/>
              </a:rPr>
              <a:t>geometry_msgs</a:t>
            </a:r>
            <a:r>
              <a:rPr lang="en-IN" dirty="0" smtClean="0">
                <a:hlinkClick r:id="rId2"/>
              </a:rPr>
              <a:t>/</a:t>
            </a:r>
            <a:r>
              <a:rPr lang="en-IN" dirty="0" err="1" smtClean="0">
                <a:hlinkClick r:id="rId2"/>
              </a:rPr>
              <a:t>PoseWithCovarianceStamped</a:t>
            </a:r>
            <a:r>
              <a:rPr lang="en-IN" dirty="0" smtClean="0"/>
              <a:t>]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move_base</a:t>
            </a:r>
            <a:r>
              <a:rPr lang="en-IN" dirty="0" smtClean="0"/>
              <a:t>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this project, we used </a:t>
            </a:r>
            <a:r>
              <a:rPr lang="en-IN" dirty="0" smtClean="0"/>
              <a:t>an action client that communicates with action server /</a:t>
            </a:r>
            <a:r>
              <a:rPr lang="en-IN" dirty="0" err="1" smtClean="0"/>
              <a:t>move_base</a:t>
            </a:r>
            <a:r>
              <a:rPr lang="en-IN" dirty="0" smtClean="0"/>
              <a:t> that </a:t>
            </a:r>
            <a:r>
              <a:rPr lang="en-IN" dirty="0" smtClean="0"/>
              <a:t>uses </a:t>
            </a:r>
            <a:r>
              <a:rPr lang="en-IN" dirty="0" smtClean="0"/>
              <a:t>a message </a:t>
            </a:r>
            <a:r>
              <a:rPr lang="en-IN" dirty="0" err="1" smtClean="0"/>
              <a:t>MoveBaseAction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=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actionlib.SimpleActionClient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("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move_base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",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MoveBaseAction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)}</a:t>
            </a:r>
            <a:endParaRPr lang="en-IN" dirty="0" smtClean="0"/>
          </a:p>
          <a:p>
            <a:r>
              <a:rPr lang="en-IN" dirty="0" smtClean="0"/>
              <a:t>It provides </a:t>
            </a:r>
            <a:r>
              <a:rPr lang="en-IN" dirty="0" smtClean="0"/>
              <a:t>an implementation of an action </a:t>
            </a:r>
            <a:r>
              <a:rPr lang="en-IN" dirty="0" smtClean="0"/>
              <a:t>that</a:t>
            </a:r>
            <a:r>
              <a:rPr lang="en-IN" dirty="0" smtClean="0"/>
              <a:t>, </a:t>
            </a:r>
            <a:r>
              <a:rPr lang="en-IN" dirty="0" smtClean="0"/>
              <a:t>given </a:t>
            </a:r>
            <a:r>
              <a:rPr lang="en-IN" dirty="0" smtClean="0"/>
              <a:t>a goal in the world, will attempt to reach it with a mobile base. </a:t>
            </a:r>
            <a:r>
              <a:rPr lang="en-IN" dirty="0" smtClean="0"/>
              <a:t>T</a:t>
            </a:r>
          </a:p>
          <a:p>
            <a:r>
              <a:rPr lang="en-IN" dirty="0" smtClean="0"/>
              <a:t>he </a:t>
            </a:r>
            <a:r>
              <a:rPr lang="en-IN" dirty="0" err="1" smtClean="0"/>
              <a:t>move_base</a:t>
            </a:r>
            <a:r>
              <a:rPr lang="en-IN" dirty="0" smtClean="0"/>
              <a:t> node links together a global and local planner to accomplish its global navigation task.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Move_base</a:t>
            </a:r>
            <a:r>
              <a:rPr lang="en-IN" dirty="0" smtClean="0"/>
              <a:t> default Recovery </a:t>
            </a:r>
            <a:r>
              <a:rPr lang="en-IN" dirty="0" err="1" smtClean="0"/>
              <a:t>Behaviors</a:t>
            </a:r>
            <a:endParaRPr lang="en-IN" dirty="0"/>
          </a:p>
        </p:txBody>
      </p:sp>
      <p:pic>
        <p:nvPicPr>
          <p:cNvPr id="1026" name="Picture 2" descr="recovery_behaviors.png"/>
          <p:cNvPicPr>
            <a:picLocks noChangeAspect="1" noChangeArrowheads="1"/>
          </p:cNvPicPr>
          <p:nvPr/>
        </p:nvPicPr>
        <p:blipFill>
          <a:blip r:embed="rId2" cstate="print"/>
          <a:srcRect t="8158"/>
          <a:stretch>
            <a:fillRect/>
          </a:stretch>
        </p:blipFill>
        <p:spPr bwMode="auto">
          <a:xfrm>
            <a:off x="827584" y="1772816"/>
            <a:ext cx="7619885" cy="36724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599167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Published Topic </a:t>
            </a:r>
            <a:r>
              <a:rPr lang="en-IN" sz="2400" dirty="0" smtClean="0"/>
              <a:t>: </a:t>
            </a:r>
            <a:r>
              <a:rPr lang="en-IN" sz="2400" dirty="0" err="1" smtClean="0"/>
              <a:t>cmd_vel</a:t>
            </a:r>
            <a:r>
              <a:rPr lang="en-IN" sz="2400" dirty="0"/>
              <a:t> (</a:t>
            </a:r>
            <a:r>
              <a:rPr lang="en-IN" sz="2400" dirty="0" err="1">
                <a:hlinkClick r:id="rId3"/>
              </a:rPr>
              <a:t>geometry_msgs</a:t>
            </a:r>
            <a:r>
              <a:rPr lang="en-IN" sz="2400" dirty="0">
                <a:hlinkClick r:id="rId3"/>
              </a:rPr>
              <a:t>/Twist</a:t>
            </a:r>
            <a:r>
              <a:rPr lang="en-IN" sz="2400" dirty="0"/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</TotalTime>
  <Words>212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Advanced Software Development for Autonomous Mobile Robots </vt:lpstr>
      <vt:lpstr>Introduction</vt:lpstr>
      <vt:lpstr>How robot will choose next goal</vt:lpstr>
      <vt:lpstr>move_base package</vt:lpstr>
      <vt:lpstr>Move_base default Recovery Behaviors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Development for Autonomous Mobile Robots </dc:title>
  <dc:creator>Rishabh</dc:creator>
  <cp:lastModifiedBy>Rishabh</cp:lastModifiedBy>
  <cp:revision>1</cp:revision>
  <dcterms:created xsi:type="dcterms:W3CDTF">2020-07-24T15:27:27Z</dcterms:created>
  <dcterms:modified xsi:type="dcterms:W3CDTF">2020-07-24T16:24:39Z</dcterms:modified>
</cp:coreProperties>
</file>