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7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90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4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3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0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1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99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5E4C-77B5-4429-84A8-6F2AC5239587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0A12-841C-47E1-9743-AEC772435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90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32BAD5-75A4-0CD0-EEC9-D97B346B0F2E}"/>
              </a:ext>
            </a:extLst>
          </p:cNvPr>
          <p:cNvSpPr txBox="1"/>
          <p:nvPr/>
        </p:nvSpPr>
        <p:spPr>
          <a:xfrm>
            <a:off x="246651" y="15697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Exercício 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6761AE-6AA4-9D49-571E-32F0A578EA90}"/>
              </a:ext>
            </a:extLst>
          </p:cNvPr>
          <p:cNvSpPr/>
          <p:nvPr/>
        </p:nvSpPr>
        <p:spPr>
          <a:xfrm>
            <a:off x="381664" y="739471"/>
            <a:ext cx="3013544" cy="5927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2A03B8-D6A0-D11A-94A4-8BC841D4EFAA}"/>
              </a:ext>
            </a:extLst>
          </p:cNvPr>
          <p:cNvSpPr/>
          <p:nvPr/>
        </p:nvSpPr>
        <p:spPr>
          <a:xfrm>
            <a:off x="534064" y="891871"/>
            <a:ext cx="571167" cy="30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5283CB66-E9DC-4A4D-BFF7-E773BA847D52}"/>
              </a:ext>
            </a:extLst>
          </p:cNvPr>
          <p:cNvSpPr/>
          <p:nvPr/>
        </p:nvSpPr>
        <p:spPr>
          <a:xfrm rot="10800000">
            <a:off x="922671" y="924757"/>
            <a:ext cx="166658" cy="2350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F7D869-751E-40B2-4098-5F156F044653}"/>
              </a:ext>
            </a:extLst>
          </p:cNvPr>
          <p:cNvSpPr/>
          <p:nvPr/>
        </p:nvSpPr>
        <p:spPr>
          <a:xfrm>
            <a:off x="1635321" y="891871"/>
            <a:ext cx="571167" cy="30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4A05FDE4-D82A-0323-EF23-0E31344B6889}"/>
              </a:ext>
            </a:extLst>
          </p:cNvPr>
          <p:cNvSpPr/>
          <p:nvPr/>
        </p:nvSpPr>
        <p:spPr>
          <a:xfrm rot="10800000">
            <a:off x="2023928" y="924757"/>
            <a:ext cx="166658" cy="2350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1E1C35-7483-431E-80C9-03E8C6544314}"/>
              </a:ext>
            </a:extLst>
          </p:cNvPr>
          <p:cNvSpPr/>
          <p:nvPr/>
        </p:nvSpPr>
        <p:spPr>
          <a:xfrm>
            <a:off x="2611342" y="891871"/>
            <a:ext cx="571167" cy="300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C45B240A-5DCC-AE14-7209-2297425D2853}"/>
              </a:ext>
            </a:extLst>
          </p:cNvPr>
          <p:cNvSpPr/>
          <p:nvPr/>
        </p:nvSpPr>
        <p:spPr>
          <a:xfrm rot="10800000">
            <a:off x="2999949" y="924757"/>
            <a:ext cx="166658" cy="2350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E286DD-2FB6-3A46-81B9-9DAC1F900041}"/>
              </a:ext>
            </a:extLst>
          </p:cNvPr>
          <p:cNvSpPr/>
          <p:nvPr/>
        </p:nvSpPr>
        <p:spPr>
          <a:xfrm>
            <a:off x="534063" y="1494845"/>
            <a:ext cx="2648446" cy="4953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22509C-2016-BAA3-3D75-EC095EFCC6C3}"/>
              </a:ext>
            </a:extLst>
          </p:cNvPr>
          <p:cNvSpPr txBox="1"/>
          <p:nvPr/>
        </p:nvSpPr>
        <p:spPr>
          <a:xfrm>
            <a:off x="3608962" y="739471"/>
            <a:ext cx="5153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com 3 </a:t>
            </a:r>
            <a:r>
              <a:rPr lang="pt-BR" sz="2400" dirty="0" err="1"/>
              <a:t>Spinner’s</a:t>
            </a:r>
            <a:r>
              <a:rPr lang="pt-BR" sz="2400" dirty="0"/>
              <a:t> e um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Cada </a:t>
            </a:r>
            <a:r>
              <a:rPr lang="pt-BR" sz="2400" dirty="0" err="1"/>
              <a:t>spinner</a:t>
            </a:r>
            <a:r>
              <a:rPr lang="pt-BR" sz="2400" dirty="0"/>
              <a:t> é preenchido com números de 0 a 255.</a:t>
            </a:r>
          </a:p>
          <a:p>
            <a:endParaRPr lang="pt-BR" sz="2400" dirty="0"/>
          </a:p>
          <a:p>
            <a:r>
              <a:rPr lang="pt-BR" sz="2400" dirty="0"/>
              <a:t>Dependendo do número escolhido em qualquer </a:t>
            </a:r>
            <a:r>
              <a:rPr lang="pt-BR" sz="2400" dirty="0" err="1"/>
              <a:t>spinner</a:t>
            </a:r>
            <a:r>
              <a:rPr lang="pt-BR" sz="2400" dirty="0"/>
              <a:t>, uma cor correspondente em RGB deve aparecer no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36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32BAD5-75A4-0CD0-EEC9-D97B346B0F2E}"/>
              </a:ext>
            </a:extLst>
          </p:cNvPr>
          <p:cNvSpPr txBox="1"/>
          <p:nvPr/>
        </p:nvSpPr>
        <p:spPr>
          <a:xfrm>
            <a:off x="246651" y="15697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Exercício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6761AE-6AA4-9D49-571E-32F0A578EA90}"/>
              </a:ext>
            </a:extLst>
          </p:cNvPr>
          <p:cNvSpPr/>
          <p:nvPr/>
        </p:nvSpPr>
        <p:spPr>
          <a:xfrm>
            <a:off x="381664" y="739471"/>
            <a:ext cx="3013544" cy="5927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FE286DD-2FB6-3A46-81B9-9DAC1F900041}"/>
              </a:ext>
            </a:extLst>
          </p:cNvPr>
          <p:cNvSpPr/>
          <p:nvPr/>
        </p:nvSpPr>
        <p:spPr>
          <a:xfrm>
            <a:off x="534063" y="1494845"/>
            <a:ext cx="2648446" cy="4953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22509C-2016-BAA3-3D75-EC095EFCC6C3}"/>
              </a:ext>
            </a:extLst>
          </p:cNvPr>
          <p:cNvSpPr txBox="1"/>
          <p:nvPr/>
        </p:nvSpPr>
        <p:spPr>
          <a:xfrm>
            <a:off x="3608962" y="739471"/>
            <a:ext cx="5153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com menu e um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O Menu será apresentado com vários nomes de imagens, uma vez escolhida a imagem deve aparecer no </a:t>
            </a:r>
            <a:r>
              <a:rPr lang="pt-BR" sz="2400"/>
              <a:t>ImageView.</a:t>
            </a:r>
            <a:endParaRPr lang="pt-BR" sz="2400" dirty="0"/>
          </a:p>
        </p:txBody>
      </p:sp>
      <p:pic>
        <p:nvPicPr>
          <p:cNvPr id="15" name="Gráfico 14" descr="Castor com preenchimento sólido">
            <a:extLst>
              <a:ext uri="{FF2B5EF4-FFF2-40B4-BE49-F238E27FC236}">
                <a16:creationId xmlns:a16="http://schemas.microsoft.com/office/drawing/2014/main" id="{34E747A9-4650-E21A-797C-22A1D1EE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128" y="1770434"/>
            <a:ext cx="2407595" cy="451363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181DC5-EDDE-70FA-DF74-38985E3B774F}"/>
              </a:ext>
            </a:extLst>
          </p:cNvPr>
          <p:cNvSpPr txBox="1"/>
          <p:nvPr/>
        </p:nvSpPr>
        <p:spPr>
          <a:xfrm>
            <a:off x="2188723" y="739471"/>
            <a:ext cx="114618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Gato</a:t>
            </a:r>
          </a:p>
          <a:p>
            <a:r>
              <a:rPr lang="pt-BR" dirty="0"/>
              <a:t>Rato</a:t>
            </a:r>
          </a:p>
          <a:p>
            <a:r>
              <a:rPr lang="pt-BR" dirty="0"/>
              <a:t>Elefante</a:t>
            </a:r>
          </a:p>
          <a:p>
            <a:r>
              <a:rPr lang="pt-BR" dirty="0"/>
              <a:t>Pinguim</a:t>
            </a:r>
          </a:p>
          <a:p>
            <a:r>
              <a:rPr lang="pt-BR" dirty="0"/>
              <a:t>Cachorro</a:t>
            </a:r>
          </a:p>
        </p:txBody>
      </p:sp>
    </p:spTree>
    <p:extLst>
      <p:ext uri="{BB962C8B-B14F-4D97-AF65-F5344CB8AC3E}">
        <p14:creationId xmlns:p14="http://schemas.microsoft.com/office/powerpoint/2010/main" val="100060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32BAD5-75A4-0CD0-EEC9-D97B346B0F2E}"/>
              </a:ext>
            </a:extLst>
          </p:cNvPr>
          <p:cNvSpPr txBox="1"/>
          <p:nvPr/>
        </p:nvSpPr>
        <p:spPr>
          <a:xfrm>
            <a:off x="246651" y="15697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Exercício 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6761AE-6AA4-9D49-571E-32F0A578EA90}"/>
              </a:ext>
            </a:extLst>
          </p:cNvPr>
          <p:cNvSpPr/>
          <p:nvPr/>
        </p:nvSpPr>
        <p:spPr>
          <a:xfrm>
            <a:off x="381664" y="739471"/>
            <a:ext cx="3013544" cy="5927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22509C-2016-BAA3-3D75-EC095EFCC6C3}"/>
              </a:ext>
            </a:extLst>
          </p:cNvPr>
          <p:cNvSpPr txBox="1"/>
          <p:nvPr/>
        </p:nvSpPr>
        <p:spPr>
          <a:xfrm>
            <a:off x="3608962" y="739471"/>
            <a:ext cx="5153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com 3 </a:t>
            </a:r>
            <a:r>
              <a:rPr lang="pt-BR" sz="2400" dirty="0" err="1"/>
              <a:t>editText</a:t>
            </a:r>
            <a:r>
              <a:rPr lang="pt-BR" sz="2400" dirty="0"/>
              <a:t>, um botão e um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O usuário entra com 3 números, quando o botão for acionado a saída será:</a:t>
            </a:r>
          </a:p>
          <a:p>
            <a:r>
              <a:rPr lang="pt-BR" sz="2400" dirty="0"/>
              <a:t>O maior dos números digitados;</a:t>
            </a:r>
          </a:p>
          <a:p>
            <a:r>
              <a:rPr lang="pt-BR" sz="2400" dirty="0"/>
              <a:t>A soma de todos os números;</a:t>
            </a:r>
          </a:p>
          <a:p>
            <a:r>
              <a:rPr lang="pt-BR" sz="2400" dirty="0"/>
              <a:t>O resultado da soma mostrado em binário 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ABE02A2-46CB-E1E0-0D59-52A1B4D7CBA1}"/>
              </a:ext>
            </a:extLst>
          </p:cNvPr>
          <p:cNvSpPr/>
          <p:nvPr/>
        </p:nvSpPr>
        <p:spPr>
          <a:xfrm>
            <a:off x="515566" y="943583"/>
            <a:ext cx="2743200" cy="53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Digite um número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532C968-535B-98BC-53D7-E6E880F5ED49}"/>
              </a:ext>
            </a:extLst>
          </p:cNvPr>
          <p:cNvSpPr/>
          <p:nvPr/>
        </p:nvSpPr>
        <p:spPr>
          <a:xfrm>
            <a:off x="515566" y="1720005"/>
            <a:ext cx="2743200" cy="53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Digite um número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EAEAF7-0823-7A42-FFD3-21E29EDE5C77}"/>
              </a:ext>
            </a:extLst>
          </p:cNvPr>
          <p:cNvSpPr/>
          <p:nvPr/>
        </p:nvSpPr>
        <p:spPr>
          <a:xfrm>
            <a:off x="515566" y="2496427"/>
            <a:ext cx="2743200" cy="53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Digite um número</a:t>
            </a:r>
          </a:p>
        </p:txBody>
      </p:sp>
      <p:sp>
        <p:nvSpPr>
          <p:cNvPr id="7" name="Retângulo: Biselado 6">
            <a:extLst>
              <a:ext uri="{FF2B5EF4-FFF2-40B4-BE49-F238E27FC236}">
                <a16:creationId xmlns:a16="http://schemas.microsoft.com/office/drawing/2014/main" id="{9A4E193B-AB3E-1046-1C68-47DAA5756E9D}"/>
              </a:ext>
            </a:extLst>
          </p:cNvPr>
          <p:cNvSpPr/>
          <p:nvPr/>
        </p:nvSpPr>
        <p:spPr>
          <a:xfrm>
            <a:off x="1303379" y="3607239"/>
            <a:ext cx="1254868" cy="612843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CBCC12-14E9-7364-55F7-FCC799C592B9}"/>
              </a:ext>
            </a:extLst>
          </p:cNvPr>
          <p:cNvSpPr txBox="1"/>
          <p:nvPr/>
        </p:nvSpPr>
        <p:spPr>
          <a:xfrm>
            <a:off x="515566" y="515566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59883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32BAD5-75A4-0CD0-EEC9-D97B346B0F2E}"/>
              </a:ext>
            </a:extLst>
          </p:cNvPr>
          <p:cNvSpPr txBox="1"/>
          <p:nvPr/>
        </p:nvSpPr>
        <p:spPr>
          <a:xfrm>
            <a:off x="246651" y="156979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6761AE-6AA4-9D49-571E-32F0A578EA90}"/>
              </a:ext>
            </a:extLst>
          </p:cNvPr>
          <p:cNvSpPr/>
          <p:nvPr/>
        </p:nvSpPr>
        <p:spPr>
          <a:xfrm>
            <a:off x="381664" y="739471"/>
            <a:ext cx="3013544" cy="5927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22509C-2016-BAA3-3D75-EC095EFCC6C3}"/>
              </a:ext>
            </a:extLst>
          </p:cNvPr>
          <p:cNvSpPr txBox="1"/>
          <p:nvPr/>
        </p:nvSpPr>
        <p:spPr>
          <a:xfrm>
            <a:off x="3608962" y="739471"/>
            <a:ext cx="51533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Aplicação com um botão e um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Você deve declarar um vetor (</a:t>
            </a:r>
            <a:r>
              <a:rPr lang="pt-BR" sz="2400" dirty="0" err="1"/>
              <a:t>String</a:t>
            </a:r>
            <a:r>
              <a:rPr lang="pt-BR" sz="2400" dirty="0"/>
              <a:t>) e  preencher com 10 nomes;</a:t>
            </a:r>
          </a:p>
          <a:p>
            <a:endParaRPr lang="pt-BR" sz="2400" dirty="0"/>
          </a:p>
          <a:p>
            <a:r>
              <a:rPr lang="pt-BR" sz="2400" dirty="0"/>
              <a:t>Quando o botão for clicado, um nome aleatório (existente no vetor), deve aparecer no </a:t>
            </a:r>
            <a:r>
              <a:rPr lang="pt-BR" sz="2400" dirty="0" err="1"/>
              <a:t>TextView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Lembre-se, o vetor vai ser preenchido no próprio código. Neste exercício não </a:t>
            </a:r>
            <a:r>
              <a:rPr lang="pt-BR" sz="2400"/>
              <a:t>terá entrada.</a:t>
            </a:r>
            <a:endParaRPr lang="pt-BR" sz="2400" dirty="0"/>
          </a:p>
        </p:txBody>
      </p:sp>
      <p:sp>
        <p:nvSpPr>
          <p:cNvPr id="7" name="Retângulo: Biselado 6">
            <a:extLst>
              <a:ext uri="{FF2B5EF4-FFF2-40B4-BE49-F238E27FC236}">
                <a16:creationId xmlns:a16="http://schemas.microsoft.com/office/drawing/2014/main" id="{9A4E193B-AB3E-1046-1C68-47DAA5756E9D}"/>
              </a:ext>
            </a:extLst>
          </p:cNvPr>
          <p:cNvSpPr/>
          <p:nvPr/>
        </p:nvSpPr>
        <p:spPr>
          <a:xfrm>
            <a:off x="1259732" y="4013484"/>
            <a:ext cx="1254868" cy="612843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CBCC12-14E9-7364-55F7-FCC799C592B9}"/>
              </a:ext>
            </a:extLst>
          </p:cNvPr>
          <p:cNvSpPr txBox="1"/>
          <p:nvPr/>
        </p:nvSpPr>
        <p:spPr>
          <a:xfrm>
            <a:off x="515566" y="99273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</a:t>
            </a:r>
          </a:p>
        </p:txBody>
      </p:sp>
    </p:spTree>
    <p:extLst>
      <p:ext uri="{BB962C8B-B14F-4D97-AF65-F5344CB8AC3E}">
        <p14:creationId xmlns:p14="http://schemas.microsoft.com/office/powerpoint/2010/main" val="118212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7" y="268877"/>
            <a:ext cx="285750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7" y="268877"/>
            <a:ext cx="28575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503" y="268877"/>
            <a:ext cx="28575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27" y="4213647"/>
            <a:ext cx="2857500" cy="1905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7" y="4213647"/>
            <a:ext cx="28575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503" y="4213647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A272F0-8603-9408-09A0-4CD2B2D9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238125"/>
            <a:ext cx="88487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1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198</Words>
  <Application>Microsoft Office PowerPoint</Application>
  <PresentationFormat>Apresentação na tela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</dc:creator>
  <cp:lastModifiedBy>ALCIMAR BARBOSA DOS REIS</cp:lastModifiedBy>
  <cp:revision>3</cp:revision>
  <dcterms:created xsi:type="dcterms:W3CDTF">2019-06-11T18:09:23Z</dcterms:created>
  <dcterms:modified xsi:type="dcterms:W3CDTF">2024-05-21T12:47:53Z</dcterms:modified>
</cp:coreProperties>
</file>