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3E58-5FA6-4404-9100-ACDD33B3689F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A0DB-1090-4097-A8DB-E8BD2CF2E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15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3E58-5FA6-4404-9100-ACDD33B3689F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A0DB-1090-4097-A8DB-E8BD2CF2E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85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3E58-5FA6-4404-9100-ACDD33B3689F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A0DB-1090-4097-A8DB-E8BD2CF2E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86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3E58-5FA6-4404-9100-ACDD33B3689F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A0DB-1090-4097-A8DB-E8BD2CF2E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2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3E58-5FA6-4404-9100-ACDD33B3689F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A0DB-1090-4097-A8DB-E8BD2CF2E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68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3E58-5FA6-4404-9100-ACDD33B3689F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A0DB-1090-4097-A8DB-E8BD2CF2E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4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3E58-5FA6-4404-9100-ACDD33B3689F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A0DB-1090-4097-A8DB-E8BD2CF2E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26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3E58-5FA6-4404-9100-ACDD33B3689F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A0DB-1090-4097-A8DB-E8BD2CF2E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89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3E58-5FA6-4404-9100-ACDD33B3689F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A0DB-1090-4097-A8DB-E8BD2CF2E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7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3E58-5FA6-4404-9100-ACDD33B3689F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A0DB-1090-4097-A8DB-E8BD2CF2E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96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33E58-5FA6-4404-9100-ACDD33B3689F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A0DB-1090-4097-A8DB-E8BD2CF2E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33E58-5FA6-4404-9100-ACDD33B3689F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1A0DB-1090-4097-A8DB-E8BD2CF2E8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87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71993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EEC741-C379-BA32-371E-8D4FE357D7A0}"/>
              </a:ext>
            </a:extLst>
          </p:cNvPr>
          <p:cNvSpPr txBox="1"/>
          <p:nvPr/>
        </p:nvSpPr>
        <p:spPr>
          <a:xfrm>
            <a:off x="866667" y="637763"/>
            <a:ext cx="3233024" cy="1627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Exercício Taboada: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Elementos: Spinner e um TextView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667" y="2372156"/>
            <a:ext cx="3429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A542AA-721E-A651-9D29-29FEFD326873}"/>
              </a:ext>
            </a:extLst>
          </p:cNvPr>
          <p:cNvSpPr txBox="1"/>
          <p:nvPr/>
        </p:nvSpPr>
        <p:spPr>
          <a:xfrm>
            <a:off x="866667" y="2581065"/>
            <a:ext cx="3213312" cy="363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O que você precisa?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Métodos e Vetor adaptado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5AB29B5-ACB6-86DA-E0FB-DBA7BD285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795" y="637762"/>
            <a:ext cx="2635024" cy="55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7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CC545C7-B73E-E41F-EF24-E6F953F700C5}"/>
              </a:ext>
            </a:extLst>
          </p:cNvPr>
          <p:cNvSpPr txBox="1"/>
          <p:nvPr/>
        </p:nvSpPr>
        <p:spPr>
          <a:xfrm>
            <a:off x="628650" y="4669978"/>
            <a:ext cx="3293268" cy="1173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Exercício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Criar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um App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Elementos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ImageView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Spinner,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TextView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D299B14-7A54-1497-C7A5-591ACF80E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8149"/>
          <a:stretch/>
        </p:blipFill>
        <p:spPr>
          <a:xfrm>
            <a:off x="4571998" y="0"/>
            <a:ext cx="2214562" cy="3940619"/>
          </a:xfrm>
          <a:custGeom>
            <a:avLst/>
            <a:gdLst/>
            <a:ahLst/>
            <a:cxnLst/>
            <a:rect l="l" t="t" r="r" b="b"/>
            <a:pathLst>
              <a:path w="2952750" h="3940629">
                <a:moveTo>
                  <a:pt x="0" y="0"/>
                </a:moveTo>
                <a:lnTo>
                  <a:pt x="2952750" y="0"/>
                </a:lnTo>
                <a:lnTo>
                  <a:pt x="2952749" y="3847994"/>
                </a:lnTo>
                <a:lnTo>
                  <a:pt x="0" y="3940629"/>
                </a:lnTo>
                <a:close/>
              </a:path>
            </a:pathLst>
          </a:cu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AA10092-844F-515A-EF4A-0AC0483B28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15745"/>
          <a:stretch/>
        </p:blipFill>
        <p:spPr>
          <a:xfrm>
            <a:off x="7000875" y="31591"/>
            <a:ext cx="2143125" cy="3842008"/>
          </a:xfrm>
          <a:custGeom>
            <a:avLst/>
            <a:gdLst/>
            <a:ahLst/>
            <a:cxnLst/>
            <a:rect l="l" t="t" r="r" b="b"/>
            <a:pathLst>
              <a:path w="2857499" h="3842018">
                <a:moveTo>
                  <a:pt x="0" y="0"/>
                </a:moveTo>
                <a:lnTo>
                  <a:pt x="2857499" y="0"/>
                </a:lnTo>
                <a:lnTo>
                  <a:pt x="2857499" y="3799815"/>
                </a:lnTo>
                <a:lnTo>
                  <a:pt x="2408465" y="3766458"/>
                </a:lnTo>
                <a:lnTo>
                  <a:pt x="0" y="3842018"/>
                </a:lnTo>
                <a:close/>
              </a:path>
            </a:pathLst>
          </a:cu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678D19-A8CF-6AD9-3182-6CCF925823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0" r="4" b="10545"/>
          <a:stretch/>
        </p:blipFill>
        <p:spPr>
          <a:xfrm>
            <a:off x="2214558" y="87883"/>
            <a:ext cx="2143124" cy="4026227"/>
          </a:xfrm>
          <a:custGeom>
            <a:avLst/>
            <a:gdLst/>
            <a:ahLst/>
            <a:cxnLst/>
            <a:rect l="l" t="t" r="r" b="b"/>
            <a:pathLst>
              <a:path w="2857499" h="4026237">
                <a:moveTo>
                  <a:pt x="0" y="0"/>
                </a:moveTo>
                <a:lnTo>
                  <a:pt x="2857499" y="0"/>
                </a:lnTo>
                <a:lnTo>
                  <a:pt x="2857499" y="4026237"/>
                </a:lnTo>
                <a:lnTo>
                  <a:pt x="0" y="3813966"/>
                </a:lnTo>
                <a:close/>
              </a:path>
            </a:pathLst>
          </a:cu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9D37F55-B45C-473B-5A98-E66A747EA3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06" r="-2" b="10921"/>
          <a:stretch/>
        </p:blipFill>
        <p:spPr>
          <a:xfrm>
            <a:off x="-6" y="31591"/>
            <a:ext cx="2214564" cy="4049475"/>
          </a:xfrm>
          <a:custGeom>
            <a:avLst/>
            <a:gdLst/>
            <a:ahLst/>
            <a:cxnLst/>
            <a:rect l="l" t="t" r="r" b="b"/>
            <a:pathLst>
              <a:path w="2952751" h="4049485">
                <a:moveTo>
                  <a:pt x="0" y="0"/>
                </a:moveTo>
                <a:lnTo>
                  <a:pt x="2952751" y="0"/>
                </a:lnTo>
                <a:lnTo>
                  <a:pt x="2952750" y="3940629"/>
                </a:lnTo>
                <a:lnTo>
                  <a:pt x="122465" y="4049485"/>
                </a:lnTo>
                <a:lnTo>
                  <a:pt x="0" y="4040388"/>
                </a:lnTo>
                <a:close/>
              </a:path>
            </a:pathLst>
          </a:cu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31655B4F-4050-4B1F-82A8-180E74CF9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9144000" cy="757168"/>
            <a:chOff x="0" y="2959818"/>
            <a:chExt cx="12192000" cy="75716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EA4C97B-84C4-4658-A6D6-600CB62B4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FE591E-19B9-480D-9B26-EB96D70C2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6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A54B13F-F55D-242A-6D03-9D83FEA0747D}"/>
              </a:ext>
            </a:extLst>
          </p:cNvPr>
          <p:cNvSpPr txBox="1"/>
          <p:nvPr/>
        </p:nvSpPr>
        <p:spPr>
          <a:xfrm>
            <a:off x="4248150" y="4766266"/>
            <a:ext cx="4269581" cy="1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>
                    <a:alpha val="80000"/>
                  </a:schemeClr>
                </a:solidFill>
              </a:rPr>
              <a:t>O que você precisa?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>
                    <a:alpha val="80000"/>
                  </a:schemeClr>
                </a:solidFill>
              </a:rPr>
              <a:t>Imagens, Vetor de Imagens, Spinner (girador), método (trocar as imagens e acrescentar o texto), \n (pula linha).</a:t>
            </a:r>
          </a:p>
        </p:txBody>
      </p:sp>
    </p:spTree>
    <p:extLst>
      <p:ext uri="{BB962C8B-B14F-4D97-AF65-F5344CB8AC3E}">
        <p14:creationId xmlns:p14="http://schemas.microsoft.com/office/powerpoint/2010/main" val="700327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62</Words>
  <Application>Microsoft Office PowerPoint</Application>
  <PresentationFormat>Apresentação na tela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ALCIMAR BARBOSA DOS REIS</dc:creator>
  <cp:lastModifiedBy>ALCIMAR BARBOSA DOS REIS</cp:lastModifiedBy>
  <cp:revision>2</cp:revision>
  <dcterms:created xsi:type="dcterms:W3CDTF">2024-04-30T12:42:35Z</dcterms:created>
  <dcterms:modified xsi:type="dcterms:W3CDTF">2024-04-30T13:04:43Z</dcterms:modified>
</cp:coreProperties>
</file>