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8" y="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1368899" y="1100322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V="1">
            <a:off x="498245" y="1728893"/>
            <a:ext cx="79445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H="1" flipV="1">
            <a:off x="476545" y="2160941"/>
            <a:ext cx="816154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292699" y="1550100"/>
            <a:ext cx="152400" cy="76200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901803" y="792789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:Foo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3182202" y="1100322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2311548" y="1550100"/>
            <a:ext cx="794454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H="1" flipV="1">
            <a:off x="2311547" y="2312100"/>
            <a:ext cx="816154" cy="0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06002" y="1550100"/>
            <a:ext cx="152400" cy="762000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2715106" y="792789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:Foo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3" name="tick-no circle" descr="http://www.clker.com/cliparts/j/p/l/D/8/K/green-tick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17" y="279341"/>
            <a:ext cx="288032" cy="30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x"/>
          <p:cNvGrpSpPr>
            <a:grpSpLocks noChangeAspect="1"/>
          </p:cNvGrpSpPr>
          <p:nvPr/>
        </p:nvGrpSpPr>
        <p:grpSpPr>
          <a:xfrm>
            <a:off x="1136768" y="214612"/>
            <a:ext cx="418298" cy="418298"/>
            <a:chOff x="5562600" y="1371600"/>
            <a:chExt cx="738443" cy="738443"/>
          </a:xfrm>
        </p:grpSpPr>
        <p:sp>
          <p:nvSpPr>
            <p:cNvPr id="56" name="Flowchart: Connector 55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7" name="Donut 56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8" name="Cross 57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26757" y="1364591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xyz()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366049" y="1183639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xyz()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2699" y="1550100"/>
            <a:ext cx="152400" cy="178793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304528" y="2148091"/>
            <a:ext cx="152400" cy="178793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1261458" y="4528865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V="1">
            <a:off x="390804" y="4978643"/>
            <a:ext cx="79445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H="1" flipV="1">
            <a:off x="386285" y="5740371"/>
            <a:ext cx="816154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85258" y="4956127"/>
            <a:ext cx="152400" cy="32316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794362" y="4221332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:Foo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185258" y="5589872"/>
            <a:ext cx="152400" cy="16583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2446808" y="4528621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V="1">
            <a:off x="1337658" y="5279289"/>
            <a:ext cx="10329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 flipV="1">
            <a:off x="1337658" y="5602451"/>
            <a:ext cx="1050131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370608" y="5279289"/>
            <a:ext cx="152400" cy="32316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1979712" y="4221088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:Bar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4139008" y="4538265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V="1">
            <a:off x="3268354" y="4988043"/>
            <a:ext cx="794454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 flipV="1">
            <a:off x="3263835" y="5749771"/>
            <a:ext cx="816154" cy="0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062808" y="4965527"/>
            <a:ext cx="152400" cy="784244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3671912" y="4230732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:Foo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5324358" y="4538021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V="1">
            <a:off x="4215208" y="5288689"/>
            <a:ext cx="1032950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 flipH="1" flipV="1">
            <a:off x="4215208" y="5611851"/>
            <a:ext cx="1050131" cy="0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248158" y="5288689"/>
            <a:ext cx="152400" cy="323162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4857262" y="4230488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:Bar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7" name="tick-no circle" descr="http://www.clker.com/cliparts/j/p/l/D/8/K/green-tick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23" y="3503554"/>
            <a:ext cx="288032" cy="30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x"/>
          <p:cNvGrpSpPr>
            <a:grpSpLocks noChangeAspect="1"/>
          </p:cNvGrpSpPr>
          <p:nvPr/>
        </p:nvGrpSpPr>
        <p:grpSpPr>
          <a:xfrm>
            <a:off x="1561414" y="3432060"/>
            <a:ext cx="418298" cy="418298"/>
            <a:chOff x="5562600" y="1371600"/>
            <a:chExt cx="738443" cy="738443"/>
          </a:xfrm>
        </p:grpSpPr>
        <p:sp>
          <p:nvSpPr>
            <p:cNvPr id="49" name="Flowchart: Connector 48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1" name="Cross 50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16355" y="4606924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23258" y="4941832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63982" y="4624452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470885" y="4959360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529182" y="1663408"/>
            <a:ext cx="204567" cy="299676"/>
          </a:xfrm>
          <a:custGeom>
            <a:avLst/>
            <a:gdLst>
              <a:gd name="connsiteX0" fmla="*/ 70945 w 198400"/>
              <a:gd name="connsiteY0" fmla="*/ 0 h 138610"/>
              <a:gd name="connsiteX1" fmla="*/ 197069 w 198400"/>
              <a:gd name="connsiteY1" fmla="*/ 134007 h 138610"/>
              <a:gd name="connsiteX2" fmla="*/ 0 w 198400"/>
              <a:gd name="connsiteY2" fmla="*/ 94593 h 138610"/>
              <a:gd name="connsiteX0" fmla="*/ 70945 w 198400"/>
              <a:gd name="connsiteY0" fmla="*/ 0 h 103832"/>
              <a:gd name="connsiteX1" fmla="*/ 197069 w 198400"/>
              <a:gd name="connsiteY1" fmla="*/ 64940 h 103832"/>
              <a:gd name="connsiteX2" fmla="*/ 0 w 198400"/>
              <a:gd name="connsiteY2" fmla="*/ 94593 h 103832"/>
              <a:gd name="connsiteX0" fmla="*/ 70945 w 198773"/>
              <a:gd name="connsiteY0" fmla="*/ 0 h 103036"/>
              <a:gd name="connsiteX1" fmla="*/ 94265 w 198773"/>
              <a:gd name="connsiteY1" fmla="*/ 39557 h 103036"/>
              <a:gd name="connsiteX2" fmla="*/ 197069 w 198773"/>
              <a:gd name="connsiteY2" fmla="*/ 64940 h 103036"/>
              <a:gd name="connsiteX3" fmla="*/ 0 w 198773"/>
              <a:gd name="connsiteY3" fmla="*/ 94593 h 103036"/>
              <a:gd name="connsiteX0" fmla="*/ 70945 w 201535"/>
              <a:gd name="connsiteY0" fmla="*/ 0 h 103324"/>
              <a:gd name="connsiteX1" fmla="*/ 132365 w 201535"/>
              <a:gd name="connsiteY1" fmla="*/ 24542 h 103324"/>
              <a:gd name="connsiteX2" fmla="*/ 197069 w 201535"/>
              <a:gd name="connsiteY2" fmla="*/ 64940 h 103324"/>
              <a:gd name="connsiteX3" fmla="*/ 0 w 201535"/>
              <a:gd name="connsiteY3" fmla="*/ 94593 h 103324"/>
              <a:gd name="connsiteX0" fmla="*/ 70945 w 204567"/>
              <a:gd name="connsiteY0" fmla="*/ 0 h 103545"/>
              <a:gd name="connsiteX1" fmla="*/ 154590 w 204567"/>
              <a:gd name="connsiteY1" fmla="*/ 13571 h 103545"/>
              <a:gd name="connsiteX2" fmla="*/ 197069 w 204567"/>
              <a:gd name="connsiteY2" fmla="*/ 64940 h 103545"/>
              <a:gd name="connsiteX3" fmla="*/ 0 w 204567"/>
              <a:gd name="connsiteY3" fmla="*/ 94593 h 10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67" h="103545">
                <a:moveTo>
                  <a:pt x="70945" y="0"/>
                </a:moveTo>
                <a:cubicBezTo>
                  <a:pt x="77213" y="4090"/>
                  <a:pt x="133569" y="2748"/>
                  <a:pt x="154590" y="13571"/>
                </a:cubicBezTo>
                <a:cubicBezTo>
                  <a:pt x="175611" y="24394"/>
                  <a:pt x="222834" y="51436"/>
                  <a:pt x="197069" y="64940"/>
                </a:cubicBezTo>
                <a:cubicBezTo>
                  <a:pt x="171304" y="78444"/>
                  <a:pt x="92622" y="122182"/>
                  <a:pt x="0" y="9459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513418" y="1192117"/>
            <a:ext cx="296432" cy="275642"/>
          </a:xfrm>
          <a:custGeom>
            <a:avLst/>
            <a:gdLst>
              <a:gd name="connsiteX0" fmla="*/ 0 w 208493"/>
              <a:gd name="connsiteY0" fmla="*/ 47669 h 189559"/>
              <a:gd name="connsiteX1" fmla="*/ 204952 w 208493"/>
              <a:gd name="connsiteY1" fmla="*/ 8256 h 189559"/>
              <a:gd name="connsiteX2" fmla="*/ 110358 w 208493"/>
              <a:gd name="connsiteY2" fmla="*/ 189559 h 189559"/>
              <a:gd name="connsiteX0" fmla="*/ 0 w 295449"/>
              <a:gd name="connsiteY0" fmla="*/ 7187 h 149077"/>
              <a:gd name="connsiteX1" fmla="*/ 293852 w 295449"/>
              <a:gd name="connsiteY1" fmla="*/ 80332 h 149077"/>
              <a:gd name="connsiteX2" fmla="*/ 110358 w 295449"/>
              <a:gd name="connsiteY2" fmla="*/ 149077 h 149077"/>
              <a:gd name="connsiteX0" fmla="*/ 0 w 296432"/>
              <a:gd name="connsiteY0" fmla="*/ 7187 h 149077"/>
              <a:gd name="connsiteX1" fmla="*/ 293852 w 296432"/>
              <a:gd name="connsiteY1" fmla="*/ 80332 h 149077"/>
              <a:gd name="connsiteX2" fmla="*/ 110358 w 296432"/>
              <a:gd name="connsiteY2" fmla="*/ 149077 h 14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432" h="149077">
                <a:moveTo>
                  <a:pt x="0" y="7187"/>
                </a:moveTo>
                <a:cubicBezTo>
                  <a:pt x="93279" y="-24344"/>
                  <a:pt x="275459" y="56684"/>
                  <a:pt x="293852" y="80332"/>
                </a:cubicBezTo>
                <a:cubicBezTo>
                  <a:pt x="312245" y="103980"/>
                  <a:pt x="230351" y="148638"/>
                  <a:pt x="110358" y="149077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3684315" y="1118572"/>
            <a:ext cx="208493" cy="189559"/>
          </a:xfrm>
          <a:custGeom>
            <a:avLst/>
            <a:gdLst>
              <a:gd name="connsiteX0" fmla="*/ 0 w 208493"/>
              <a:gd name="connsiteY0" fmla="*/ 47669 h 189559"/>
              <a:gd name="connsiteX1" fmla="*/ 204952 w 208493"/>
              <a:gd name="connsiteY1" fmla="*/ 8256 h 189559"/>
              <a:gd name="connsiteX2" fmla="*/ 110358 w 208493"/>
              <a:gd name="connsiteY2" fmla="*/ 189559 h 18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493" h="189559">
                <a:moveTo>
                  <a:pt x="0" y="47669"/>
                </a:moveTo>
                <a:cubicBezTo>
                  <a:pt x="93279" y="16138"/>
                  <a:pt x="186559" y="-15392"/>
                  <a:pt x="204952" y="8256"/>
                </a:cubicBezTo>
                <a:cubicBezTo>
                  <a:pt x="223345" y="31904"/>
                  <a:pt x="166851" y="110731"/>
                  <a:pt x="110358" y="189559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1436018" y="852404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V="1">
            <a:off x="578753" y="996213"/>
            <a:ext cx="79445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H="1" flipV="1">
            <a:off x="547417" y="2111857"/>
            <a:ext cx="816154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363571" y="996213"/>
            <a:ext cx="152400" cy="1115644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53" name="tick-no circle" descr="http://www.clker.com/cliparts/j/p/l/D/8/K/green-tick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222" y="198508"/>
            <a:ext cx="288032" cy="30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x"/>
          <p:cNvGrpSpPr>
            <a:grpSpLocks noChangeAspect="1"/>
          </p:cNvGrpSpPr>
          <p:nvPr/>
        </p:nvGrpSpPr>
        <p:grpSpPr>
          <a:xfrm>
            <a:off x="1136768" y="214612"/>
            <a:ext cx="418298" cy="418298"/>
            <a:chOff x="5562600" y="1371600"/>
            <a:chExt cx="738443" cy="738443"/>
          </a:xfrm>
        </p:grpSpPr>
        <p:sp>
          <p:nvSpPr>
            <p:cNvPr id="56" name="Flowchart: Connector 55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7" name="Donut 56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8" name="Cross 57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693979" y="923102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xyz()</a:t>
            </a:r>
            <a:endParaRPr lang="en-US" dirty="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1373207" y="3789506"/>
            <a:ext cx="0" cy="499477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906111" y="3569147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:Foo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3067278" y="3763238"/>
            <a:ext cx="0" cy="499477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2600182" y="3542879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:Foo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7" name="tick-no circle" descr="http://www.clker.com/cliparts/j/p/l/D/8/K/green-tick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77" y="3132566"/>
            <a:ext cx="288032" cy="30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x"/>
          <p:cNvGrpSpPr>
            <a:grpSpLocks noChangeAspect="1"/>
          </p:cNvGrpSpPr>
          <p:nvPr/>
        </p:nvGrpSpPr>
        <p:grpSpPr>
          <a:xfrm>
            <a:off x="1168364" y="3071026"/>
            <a:ext cx="418298" cy="418298"/>
            <a:chOff x="5562600" y="1371600"/>
            <a:chExt cx="738443" cy="738443"/>
          </a:xfrm>
        </p:grpSpPr>
        <p:sp>
          <p:nvSpPr>
            <p:cNvPr id="49" name="Flowchart: Connector 48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1" name="Cross 50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460048" y="1315746"/>
            <a:ext cx="146695" cy="48954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54747" y="1723307"/>
            <a:ext cx="31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5" name="Line 9"/>
          <p:cNvSpPr>
            <a:spLocks noChangeShapeType="1"/>
          </p:cNvSpPr>
          <p:nvPr/>
        </p:nvSpPr>
        <p:spPr bwMode="auto">
          <a:xfrm>
            <a:off x="3617836" y="852404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66" name="Line 10"/>
          <p:cNvSpPr>
            <a:spLocks noChangeShapeType="1"/>
          </p:cNvSpPr>
          <p:nvPr/>
        </p:nvSpPr>
        <p:spPr bwMode="auto">
          <a:xfrm flipV="1">
            <a:off x="2760571" y="996213"/>
            <a:ext cx="79445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 flipV="1">
            <a:off x="2729235" y="2111857"/>
            <a:ext cx="816154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45389" y="996213"/>
            <a:ext cx="152400" cy="1115644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3610554" y="1315746"/>
            <a:ext cx="178008" cy="489540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3711000" y="1798576"/>
            <a:ext cx="201535" cy="163868"/>
          </a:xfrm>
          <a:custGeom>
            <a:avLst/>
            <a:gdLst>
              <a:gd name="connsiteX0" fmla="*/ 70945 w 198400"/>
              <a:gd name="connsiteY0" fmla="*/ 0 h 138610"/>
              <a:gd name="connsiteX1" fmla="*/ 197069 w 198400"/>
              <a:gd name="connsiteY1" fmla="*/ 134007 h 138610"/>
              <a:gd name="connsiteX2" fmla="*/ 0 w 198400"/>
              <a:gd name="connsiteY2" fmla="*/ 94593 h 138610"/>
              <a:gd name="connsiteX0" fmla="*/ 70945 w 198400"/>
              <a:gd name="connsiteY0" fmla="*/ 0 h 103832"/>
              <a:gd name="connsiteX1" fmla="*/ 197069 w 198400"/>
              <a:gd name="connsiteY1" fmla="*/ 64940 h 103832"/>
              <a:gd name="connsiteX2" fmla="*/ 0 w 198400"/>
              <a:gd name="connsiteY2" fmla="*/ 94593 h 103832"/>
              <a:gd name="connsiteX0" fmla="*/ 70945 w 198773"/>
              <a:gd name="connsiteY0" fmla="*/ 0 h 103036"/>
              <a:gd name="connsiteX1" fmla="*/ 94265 w 198773"/>
              <a:gd name="connsiteY1" fmla="*/ 39557 h 103036"/>
              <a:gd name="connsiteX2" fmla="*/ 197069 w 198773"/>
              <a:gd name="connsiteY2" fmla="*/ 64940 h 103036"/>
              <a:gd name="connsiteX3" fmla="*/ 0 w 198773"/>
              <a:gd name="connsiteY3" fmla="*/ 94593 h 103036"/>
              <a:gd name="connsiteX0" fmla="*/ 70945 w 201535"/>
              <a:gd name="connsiteY0" fmla="*/ 0 h 103324"/>
              <a:gd name="connsiteX1" fmla="*/ 132365 w 201535"/>
              <a:gd name="connsiteY1" fmla="*/ 24542 h 103324"/>
              <a:gd name="connsiteX2" fmla="*/ 197069 w 201535"/>
              <a:gd name="connsiteY2" fmla="*/ 64940 h 103324"/>
              <a:gd name="connsiteX3" fmla="*/ 0 w 201535"/>
              <a:gd name="connsiteY3" fmla="*/ 94593 h 10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535" h="103324">
                <a:moveTo>
                  <a:pt x="70945" y="0"/>
                </a:moveTo>
                <a:cubicBezTo>
                  <a:pt x="77213" y="4090"/>
                  <a:pt x="111344" y="13719"/>
                  <a:pt x="132365" y="24542"/>
                </a:cubicBezTo>
                <a:cubicBezTo>
                  <a:pt x="153386" y="35365"/>
                  <a:pt x="219130" y="53265"/>
                  <a:pt x="197069" y="64940"/>
                </a:cubicBezTo>
                <a:cubicBezTo>
                  <a:pt x="175008" y="76615"/>
                  <a:pt x="92622" y="122182"/>
                  <a:pt x="0" y="94593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36565" y="1723307"/>
            <a:ext cx="31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911715" y="971585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xyz()</a:t>
            </a:r>
            <a:endParaRPr lang="en-US" dirty="0"/>
          </a:p>
        </p:txBody>
      </p:sp>
      <p:sp>
        <p:nvSpPr>
          <p:cNvPr id="80" name="Rectangle 2"/>
          <p:cNvSpPr/>
          <p:nvPr/>
        </p:nvSpPr>
        <p:spPr>
          <a:xfrm>
            <a:off x="1458931" y="1315745"/>
            <a:ext cx="152400" cy="149218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62"/>
          <p:cNvSpPr/>
          <p:nvPr/>
        </p:nvSpPr>
        <p:spPr>
          <a:xfrm>
            <a:off x="1458931" y="1660612"/>
            <a:ext cx="152400" cy="141733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87729" y="3842230"/>
            <a:ext cx="5532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906111" y="5422208"/>
            <a:ext cx="934192" cy="307777"/>
          </a:xfrm>
          <a:prstGeom prst="rect">
            <a:avLst/>
          </a:prstGeom>
          <a:ln w="19050">
            <a:solidFill>
              <a:srgbClr val="FF0000"/>
            </a:solidFill>
            <a:prstDash val="dash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Foo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2600182" y="5425479"/>
            <a:ext cx="934192" cy="307777"/>
          </a:xfrm>
          <a:prstGeom prst="rect">
            <a:avLst/>
          </a:prstGeom>
          <a:ln w="19050">
            <a:solidFill>
              <a:srgbClr val="00B05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Foo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5" name="tick-no circle" descr="http://www.clker.com/cliparts/j/p/l/D/8/K/green-tick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77" y="4943126"/>
            <a:ext cx="288032" cy="30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x"/>
          <p:cNvGrpSpPr>
            <a:grpSpLocks noChangeAspect="1"/>
          </p:cNvGrpSpPr>
          <p:nvPr/>
        </p:nvGrpSpPr>
        <p:grpSpPr>
          <a:xfrm>
            <a:off x="1168364" y="4881586"/>
            <a:ext cx="418298" cy="418298"/>
            <a:chOff x="5562600" y="1371600"/>
            <a:chExt cx="738443" cy="738443"/>
          </a:xfrm>
        </p:grpSpPr>
        <p:sp>
          <p:nvSpPr>
            <p:cNvPr id="87" name="Flowchart: Connector 86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88" name="Donut 87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0" name="Line 9"/>
          <p:cNvSpPr>
            <a:spLocks noChangeShapeType="1"/>
          </p:cNvSpPr>
          <p:nvPr/>
        </p:nvSpPr>
        <p:spPr bwMode="auto">
          <a:xfrm>
            <a:off x="7592701" y="1932441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91" name="Line 10"/>
          <p:cNvSpPr>
            <a:spLocks noChangeShapeType="1"/>
          </p:cNvSpPr>
          <p:nvPr/>
        </p:nvSpPr>
        <p:spPr bwMode="auto">
          <a:xfrm flipH="1" flipV="1">
            <a:off x="7668901" y="2367363"/>
            <a:ext cx="794454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92" name="Line 11"/>
          <p:cNvSpPr>
            <a:spLocks noChangeShapeType="1"/>
          </p:cNvSpPr>
          <p:nvPr/>
        </p:nvSpPr>
        <p:spPr bwMode="auto">
          <a:xfrm flipV="1">
            <a:off x="7668901" y="3143947"/>
            <a:ext cx="816154" cy="0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93" name="Rectangle 39"/>
          <p:cNvSpPr>
            <a:spLocks noChangeArrowheads="1"/>
          </p:cNvSpPr>
          <p:nvPr/>
        </p:nvSpPr>
        <p:spPr bwMode="auto">
          <a:xfrm>
            <a:off x="7516501" y="2359703"/>
            <a:ext cx="152400" cy="784244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7125605" y="1624908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:Foo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Line 9"/>
          <p:cNvSpPr>
            <a:spLocks noChangeShapeType="1"/>
          </p:cNvSpPr>
          <p:nvPr/>
        </p:nvSpPr>
        <p:spPr bwMode="auto">
          <a:xfrm>
            <a:off x="6336180" y="1929032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96" name="Line 10"/>
          <p:cNvSpPr>
            <a:spLocks noChangeShapeType="1"/>
          </p:cNvSpPr>
          <p:nvPr/>
        </p:nvSpPr>
        <p:spPr bwMode="auto">
          <a:xfrm flipH="1" flipV="1">
            <a:off x="6388847" y="2679700"/>
            <a:ext cx="1144833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97" name="Line 11"/>
          <p:cNvSpPr>
            <a:spLocks noChangeShapeType="1"/>
          </p:cNvSpPr>
          <p:nvPr/>
        </p:nvSpPr>
        <p:spPr bwMode="auto">
          <a:xfrm>
            <a:off x="6408574" y="3002860"/>
            <a:ext cx="1107927" cy="1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98" name="Rectangle 44"/>
          <p:cNvSpPr>
            <a:spLocks noChangeArrowheads="1"/>
          </p:cNvSpPr>
          <p:nvPr/>
        </p:nvSpPr>
        <p:spPr bwMode="auto">
          <a:xfrm>
            <a:off x="6259980" y="2679700"/>
            <a:ext cx="152400" cy="323162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5869084" y="1621499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:Bar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0" name="tick-no circle" descr="http://www.clker.com/cliparts/j/p/l/D/8/K/green-tick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48" y="1145745"/>
            <a:ext cx="288032" cy="30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58"/>
          <p:cNvSpPr txBox="1"/>
          <p:nvPr/>
        </p:nvSpPr>
        <p:spPr>
          <a:xfrm>
            <a:off x="7668901" y="1990371"/>
            <a:ext cx="71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2" name="TextBox 59"/>
          <p:cNvSpPr txBox="1"/>
          <p:nvPr/>
        </p:nvSpPr>
        <p:spPr>
          <a:xfrm>
            <a:off x="6652179" y="2287283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5" name="Line 9"/>
          <p:cNvSpPr>
            <a:spLocks noChangeShapeType="1"/>
          </p:cNvSpPr>
          <p:nvPr/>
        </p:nvSpPr>
        <p:spPr bwMode="auto">
          <a:xfrm>
            <a:off x="6727076" y="4839011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116" name="Line 10"/>
          <p:cNvSpPr>
            <a:spLocks noChangeShapeType="1"/>
          </p:cNvSpPr>
          <p:nvPr/>
        </p:nvSpPr>
        <p:spPr bwMode="auto">
          <a:xfrm flipV="1">
            <a:off x="5856422" y="5288789"/>
            <a:ext cx="79445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117" name="Line 11"/>
          <p:cNvSpPr>
            <a:spLocks noChangeShapeType="1"/>
          </p:cNvSpPr>
          <p:nvPr/>
        </p:nvSpPr>
        <p:spPr bwMode="auto">
          <a:xfrm flipH="1" flipV="1">
            <a:off x="5851903" y="6050517"/>
            <a:ext cx="816154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118" name="Rectangle 23"/>
          <p:cNvSpPr>
            <a:spLocks noChangeArrowheads="1"/>
          </p:cNvSpPr>
          <p:nvPr/>
        </p:nvSpPr>
        <p:spPr bwMode="auto">
          <a:xfrm>
            <a:off x="6650876" y="5266273"/>
            <a:ext cx="146277" cy="781856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6259980" y="4531478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:Foo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1" name="Line 9"/>
          <p:cNvSpPr>
            <a:spLocks noChangeShapeType="1"/>
          </p:cNvSpPr>
          <p:nvPr/>
        </p:nvSpPr>
        <p:spPr bwMode="auto">
          <a:xfrm>
            <a:off x="7912426" y="4838767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122" name="Line 10"/>
          <p:cNvSpPr>
            <a:spLocks noChangeShapeType="1"/>
          </p:cNvSpPr>
          <p:nvPr/>
        </p:nvSpPr>
        <p:spPr bwMode="auto">
          <a:xfrm flipV="1">
            <a:off x="6810601" y="5065582"/>
            <a:ext cx="1032949" cy="53911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123" name="Line 11"/>
          <p:cNvSpPr>
            <a:spLocks noChangeShapeType="1"/>
          </p:cNvSpPr>
          <p:nvPr/>
        </p:nvSpPr>
        <p:spPr bwMode="auto">
          <a:xfrm flipH="1" flipV="1">
            <a:off x="6803275" y="5912597"/>
            <a:ext cx="1032949" cy="252706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124" name="Rectangle 34"/>
          <p:cNvSpPr>
            <a:spLocks noChangeArrowheads="1"/>
          </p:cNvSpPr>
          <p:nvPr/>
        </p:nvSpPr>
        <p:spPr bwMode="auto">
          <a:xfrm>
            <a:off x="7843550" y="5066678"/>
            <a:ext cx="192990" cy="1098625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5" name="Text Box 7"/>
          <p:cNvSpPr txBox="1">
            <a:spLocks noChangeArrowheads="1"/>
          </p:cNvSpPr>
          <p:nvPr/>
        </p:nvSpPr>
        <p:spPr bwMode="auto">
          <a:xfrm>
            <a:off x="7445330" y="4531234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:Bar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6" name="x"/>
          <p:cNvGrpSpPr>
            <a:grpSpLocks noChangeAspect="1"/>
          </p:cNvGrpSpPr>
          <p:nvPr/>
        </p:nvGrpSpPr>
        <p:grpSpPr>
          <a:xfrm>
            <a:off x="7027032" y="3742206"/>
            <a:ext cx="418298" cy="418298"/>
            <a:chOff x="5562600" y="1371600"/>
            <a:chExt cx="738443" cy="738443"/>
          </a:xfrm>
        </p:grpSpPr>
        <p:sp>
          <p:nvSpPr>
            <p:cNvPr id="127" name="Flowchart: Connector 126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28" name="Donut 127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29" name="Cross 128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0" name="TextBox 51"/>
          <p:cNvSpPr txBox="1"/>
          <p:nvPr/>
        </p:nvSpPr>
        <p:spPr>
          <a:xfrm>
            <a:off x="5881973" y="4917070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1" name="TextBox 53"/>
          <p:cNvSpPr txBox="1"/>
          <p:nvPr/>
        </p:nvSpPr>
        <p:spPr>
          <a:xfrm>
            <a:off x="6986409" y="4864299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9" y="680480"/>
            <a:ext cx="1872207" cy="13960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4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" name="Snip Single Corner Rectangle 4"/>
          <p:cNvSpPr/>
          <p:nvPr/>
        </p:nvSpPr>
        <p:spPr>
          <a:xfrm flipV="1">
            <a:off x="683566" y="676095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83568" y="680480"/>
            <a:ext cx="371831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FF0000"/>
              </a:solidFill>
              <a:cs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83567" y="1521280"/>
            <a:ext cx="1872209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23984" y="673484"/>
            <a:ext cx="2068296" cy="13960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4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2" name="Snip Single Corner Rectangle 11"/>
          <p:cNvSpPr/>
          <p:nvPr/>
        </p:nvSpPr>
        <p:spPr>
          <a:xfrm flipV="1">
            <a:off x="5023981" y="669098"/>
            <a:ext cx="583859" cy="403761"/>
          </a:xfrm>
          <a:prstGeom prst="snip1Rect">
            <a:avLst>
              <a:gd name="adj" fmla="val 2838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23982" y="1514283"/>
            <a:ext cx="2068298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tick-no circle" descr="http://www.clker.com/cliparts/j/p/l/D/8/K/green-tick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791" y="203808"/>
            <a:ext cx="288032" cy="30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x"/>
          <p:cNvGrpSpPr>
            <a:grpSpLocks noChangeAspect="1"/>
          </p:cNvGrpSpPr>
          <p:nvPr/>
        </p:nvGrpSpPr>
        <p:grpSpPr>
          <a:xfrm>
            <a:off x="1691680" y="169173"/>
            <a:ext cx="418298" cy="418298"/>
            <a:chOff x="5562600" y="1371600"/>
            <a:chExt cx="738443" cy="738443"/>
          </a:xfrm>
        </p:grpSpPr>
        <p:sp>
          <p:nvSpPr>
            <p:cNvPr id="17" name="Flowchart: Connector 16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8" name="Donut 17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9" name="Cross 18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4717241" y="3380254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V="1">
            <a:off x="3846587" y="3830032"/>
            <a:ext cx="79445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H="1" flipV="1">
            <a:off x="3842068" y="4591760"/>
            <a:ext cx="816154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4641041" y="3807516"/>
            <a:ext cx="152400" cy="784244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250145" y="3072721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:Foo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902591" y="3380010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793441" y="4130678"/>
            <a:ext cx="1032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28" name="Rectangle 44"/>
          <p:cNvSpPr>
            <a:spLocks noChangeArrowheads="1"/>
          </p:cNvSpPr>
          <p:nvPr/>
        </p:nvSpPr>
        <p:spPr bwMode="auto">
          <a:xfrm>
            <a:off x="5826391" y="4130678"/>
            <a:ext cx="152400" cy="323162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5435495" y="3072477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:Bar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0" name="tick-no circle" descr="http://www.clker.com/cliparts/j/p/l/D/8/K/green-tick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12" y="2566656"/>
            <a:ext cx="288032" cy="30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x"/>
          <p:cNvGrpSpPr>
            <a:grpSpLocks noChangeAspect="1"/>
          </p:cNvGrpSpPr>
          <p:nvPr/>
        </p:nvGrpSpPr>
        <p:grpSpPr>
          <a:xfrm>
            <a:off x="1523819" y="2505294"/>
            <a:ext cx="418298" cy="418298"/>
            <a:chOff x="5562600" y="1371600"/>
            <a:chExt cx="738443" cy="738443"/>
          </a:xfrm>
        </p:grpSpPr>
        <p:sp>
          <p:nvSpPr>
            <p:cNvPr id="32" name="Flowchart: Connector 31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3" name="Donut 32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4" name="Cross 33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5" name="TextBox 58"/>
          <p:cNvSpPr txBox="1"/>
          <p:nvPr/>
        </p:nvSpPr>
        <p:spPr>
          <a:xfrm>
            <a:off x="3942215" y="3466441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6" name="TextBox 59"/>
          <p:cNvSpPr txBox="1"/>
          <p:nvPr/>
        </p:nvSpPr>
        <p:spPr>
          <a:xfrm>
            <a:off x="5049118" y="3801349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1672238" y="3380498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V="1">
            <a:off x="801584" y="3830276"/>
            <a:ext cx="79445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 flipV="1">
            <a:off x="797065" y="4592004"/>
            <a:ext cx="816154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596038" y="3807760"/>
            <a:ext cx="152400" cy="784244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205142" y="3072965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:Foo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857588" y="3380254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V="1">
            <a:off x="1748438" y="4130922"/>
            <a:ext cx="1032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781388" y="4130921"/>
            <a:ext cx="152399" cy="598471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390492" y="3072721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:Bar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7" name="TextBox 58"/>
          <p:cNvSpPr txBox="1"/>
          <p:nvPr/>
        </p:nvSpPr>
        <p:spPr>
          <a:xfrm>
            <a:off x="897212" y="3466685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8" name="TextBox 59"/>
          <p:cNvSpPr txBox="1"/>
          <p:nvPr/>
        </p:nvSpPr>
        <p:spPr>
          <a:xfrm>
            <a:off x="2004115" y="3801593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9" name="Rectangle 62"/>
          <p:cNvSpPr/>
          <p:nvPr/>
        </p:nvSpPr>
        <p:spPr>
          <a:xfrm>
            <a:off x="2779141" y="4585791"/>
            <a:ext cx="152400" cy="141733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ecision 49"/>
          <p:cNvSpPr/>
          <p:nvPr/>
        </p:nvSpPr>
        <p:spPr>
          <a:xfrm>
            <a:off x="1151146" y="5953951"/>
            <a:ext cx="1728646" cy="432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is good?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 flipV="1">
            <a:off x="2879792" y="6169975"/>
            <a:ext cx="79445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52" name="TextBox 59"/>
          <p:cNvSpPr txBox="1"/>
          <p:nvPr/>
        </p:nvSpPr>
        <p:spPr>
          <a:xfrm>
            <a:off x="2879792" y="5834533"/>
            <a:ext cx="61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>
            <a:off x="2024771" y="6385999"/>
            <a:ext cx="0" cy="3553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54" name="TextBox 59"/>
          <p:cNvSpPr txBox="1"/>
          <p:nvPr/>
        </p:nvSpPr>
        <p:spPr>
          <a:xfrm>
            <a:off x="2131541" y="6305186"/>
            <a:ext cx="61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5" name="Flowchart: Decision 54"/>
          <p:cNvSpPr/>
          <p:nvPr/>
        </p:nvSpPr>
        <p:spPr>
          <a:xfrm>
            <a:off x="5083848" y="5962839"/>
            <a:ext cx="441921" cy="432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Line 10"/>
          <p:cNvSpPr>
            <a:spLocks noChangeShapeType="1"/>
          </p:cNvSpPr>
          <p:nvPr/>
        </p:nvSpPr>
        <p:spPr bwMode="auto">
          <a:xfrm flipV="1">
            <a:off x="5510114" y="6178863"/>
            <a:ext cx="79445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57" name="TextBox 59"/>
          <p:cNvSpPr txBox="1"/>
          <p:nvPr/>
        </p:nvSpPr>
        <p:spPr>
          <a:xfrm>
            <a:off x="5494576" y="5809531"/>
            <a:ext cx="70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8" name="Line 10"/>
          <p:cNvSpPr>
            <a:spLocks noChangeShapeType="1"/>
          </p:cNvSpPr>
          <p:nvPr/>
        </p:nvSpPr>
        <p:spPr bwMode="auto">
          <a:xfrm>
            <a:off x="5314798" y="6394887"/>
            <a:ext cx="0" cy="3553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59" name="TextBox 59"/>
          <p:cNvSpPr txBox="1"/>
          <p:nvPr/>
        </p:nvSpPr>
        <p:spPr>
          <a:xfrm>
            <a:off x="5251099" y="6299506"/>
            <a:ext cx="102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not 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0" name="tick-no circle" descr="http://www.clker.com/cliparts/j/p/l/D/8/K/green-tick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92" y="5414747"/>
            <a:ext cx="288032" cy="30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x"/>
          <p:cNvGrpSpPr>
            <a:grpSpLocks noChangeAspect="1"/>
          </p:cNvGrpSpPr>
          <p:nvPr/>
        </p:nvGrpSpPr>
        <p:grpSpPr>
          <a:xfrm>
            <a:off x="1835544" y="5297308"/>
            <a:ext cx="418298" cy="418298"/>
            <a:chOff x="5562600" y="1371600"/>
            <a:chExt cx="738443" cy="738443"/>
          </a:xfrm>
        </p:grpSpPr>
        <p:sp>
          <p:nvSpPr>
            <p:cNvPr id="62" name="Flowchart: Connector 61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63" name="Donut 62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64" name="Cross 63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636884" y="674741"/>
            <a:ext cx="1872207" cy="13960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4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7" name="Snip Single Corner Rectangle 66"/>
          <p:cNvSpPr/>
          <p:nvPr/>
        </p:nvSpPr>
        <p:spPr>
          <a:xfrm flipV="1">
            <a:off x="2636881" y="670356"/>
            <a:ext cx="583859" cy="403761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2636882" y="1515541"/>
            <a:ext cx="187220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x"/>
          <p:cNvGrpSpPr>
            <a:grpSpLocks noChangeAspect="1"/>
          </p:cNvGrpSpPr>
          <p:nvPr/>
        </p:nvGrpSpPr>
        <p:grpSpPr>
          <a:xfrm>
            <a:off x="3644995" y="163434"/>
            <a:ext cx="418298" cy="418298"/>
            <a:chOff x="5562600" y="1371600"/>
            <a:chExt cx="738443" cy="738443"/>
          </a:xfrm>
        </p:grpSpPr>
        <p:sp>
          <p:nvSpPr>
            <p:cNvPr id="70" name="Flowchart: Connector 69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71" name="Donut 70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72" name="Cross 71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7234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1" grpId="0" animBg="1"/>
      <p:bldP spid="12" grpId="0" animBg="1"/>
      <p:bldP spid="66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Non-UML diagrams</a:t>
            </a:r>
          </a:p>
          <a:p>
            <a:r>
              <a:rPr lang="en-US" dirty="0" smtClean="0"/>
              <a:t>Non-standard notations</a:t>
            </a:r>
          </a:p>
          <a:p>
            <a:r>
              <a:rPr lang="en-US" dirty="0" smtClean="0"/>
              <a:t>Too much details</a:t>
            </a:r>
          </a:p>
          <a:p>
            <a:pPr lvl="1"/>
            <a:r>
              <a:rPr lang="en-US" dirty="0" smtClean="0"/>
              <a:t>Dealing with built-in objects such as </a:t>
            </a:r>
            <a:r>
              <a:rPr lang="en-US" dirty="0" err="1" smtClean="0"/>
              <a:t>ArrayLists</a:t>
            </a:r>
            <a:r>
              <a:rPr lang="en-US" dirty="0" smtClean="0"/>
              <a:t>, Strings</a:t>
            </a:r>
          </a:p>
          <a:p>
            <a:r>
              <a:rPr lang="en-US" dirty="0" smtClean="0"/>
              <a:t>Repetitive diagrams</a:t>
            </a:r>
          </a:p>
          <a:p>
            <a:r>
              <a:rPr lang="en-US" dirty="0" smtClean="0"/>
              <a:t>Use of aggregation</a:t>
            </a:r>
          </a:p>
          <a:p>
            <a:r>
              <a:rPr lang="en-US" dirty="0" smtClean="0"/>
              <a:t>Formatting errors e.g., tables</a:t>
            </a:r>
          </a:p>
          <a:p>
            <a:r>
              <a:rPr lang="en-US" dirty="0" smtClean="0"/>
              <a:t>Image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988840"/>
            <a:ext cx="2304762" cy="130476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08104" y="2780928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33423" y="2011097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x"/>
          <p:cNvGrpSpPr>
            <a:grpSpLocks noChangeAspect="1"/>
          </p:cNvGrpSpPr>
          <p:nvPr/>
        </p:nvGrpSpPr>
        <p:grpSpPr>
          <a:xfrm>
            <a:off x="5341834" y="2011097"/>
            <a:ext cx="418298" cy="418298"/>
            <a:chOff x="5562600" y="1371600"/>
            <a:chExt cx="738443" cy="738443"/>
          </a:xfrm>
        </p:grpSpPr>
        <p:sp>
          <p:nvSpPr>
            <p:cNvPr id="8" name="Flowchart: Connector 7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9524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119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17</cp:revision>
  <dcterms:created xsi:type="dcterms:W3CDTF">2017-06-01T03:42:16Z</dcterms:created>
  <dcterms:modified xsi:type="dcterms:W3CDTF">2020-04-02T07:34:56Z</dcterms:modified>
</cp:coreProperties>
</file>