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1" r:id="rId3"/>
    <p:sldId id="260" r:id="rId4"/>
    <p:sldId id="263" r:id="rId5"/>
    <p:sldId id="262" r:id="rId6"/>
    <p:sldId id="257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9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86" autoAdjust="0"/>
    <p:restoredTop sz="94660"/>
  </p:normalViewPr>
  <p:slideViewPr>
    <p:cSldViewPr>
      <p:cViewPr>
        <p:scale>
          <a:sx n="75" d="100"/>
          <a:sy n="75" d="100"/>
        </p:scale>
        <p:origin x="-1260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D3546-77CF-4812-8662-C53724DA799D}" type="datetimeFigureOut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061D1-2200-417B-AB11-508F6CCA467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D1-2200-417B-AB11-508F6CCA4675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D1-2200-417B-AB11-508F6CCA4675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D1-2200-417B-AB11-508F6CCA4675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D1-2200-417B-AB11-508F6CCA4675}" type="slidenum">
              <a:rPr lang="pt-BR" smtClean="0"/>
              <a:pPr/>
              <a:t>6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D1-2200-417B-AB11-508F6CCA4675}" type="slidenum">
              <a:rPr lang="pt-BR" smtClean="0"/>
              <a:pPr/>
              <a:t>16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6D62-6319-477A-BB3D-86171867FA2B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DFC-CFEF-4D30-A038-DF471AD5A940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FE29-9CBD-473C-9CCC-AABDD4EE4AE4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1D3-7E69-4092-91B7-9CC728A963ED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DD26-9949-4633-9314-3AEE2C5A8F24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20C7-CB40-495F-BC5D-11B53CDA623E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987-9E66-4678-A80C-5C94C37E2A95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8CAD-FEED-4D7F-B9E2-1650E9978B60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817C-9A1C-4ECA-B5A7-386331D4FD04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622-DF5F-47DA-9FD6-026B30B4A838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0B2E-254D-42EE-A5BF-13A653021F74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5F37-01EA-419B-AE9A-2D7055E6D821}" type="datetime1">
              <a:rPr lang="pt-BR" smtClean="0"/>
              <a:pPr/>
              <a:t>23/10/2018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codeignite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626" y="2485994"/>
            <a:ext cx="9162626" cy="43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</a:t>
            </a:fld>
            <a:endParaRPr lang="pt-BR" dirty="0"/>
          </a:p>
        </p:txBody>
      </p:sp>
      <p:pic>
        <p:nvPicPr>
          <p:cNvPr id="1026" name="Picture 2" descr="C:\Users\Fabiano\Desktop\CodeIgniter apresentacao\Sem títul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24"/>
            <a:ext cx="9144000" cy="153829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142852"/>
            <a:ext cx="38957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Imagem 11" descr="fate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786182" cy="157161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2844" y="1857364"/>
            <a:ext cx="91440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Programação Web – Professor Fernando Claro</a:t>
            </a:r>
          </a:p>
          <a:p>
            <a:endParaRPr lang="en-US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3500" b="1" dirty="0" smtClean="0">
                <a:solidFill>
                  <a:schemeClr val="bg1"/>
                </a:solidFill>
                <a:latin typeface="+mj-lt"/>
              </a:rPr>
              <a:t>Elton Gouvea</a:t>
            </a:r>
          </a:p>
          <a:p>
            <a:r>
              <a:rPr lang="en-US" sz="3500" b="1" dirty="0" smtClean="0">
                <a:solidFill>
                  <a:schemeClr val="bg1"/>
                </a:solidFill>
                <a:latin typeface="+mj-lt"/>
              </a:rPr>
              <a:t>Erika Matje</a:t>
            </a:r>
          </a:p>
          <a:p>
            <a:r>
              <a:rPr lang="en-US" sz="3500" b="1" dirty="0" smtClean="0">
                <a:solidFill>
                  <a:schemeClr val="bg1"/>
                </a:solidFill>
                <a:latin typeface="+mj-lt"/>
              </a:rPr>
              <a:t>Fabiano Romeu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  <a:p>
            <a:endParaRPr lang="pt-BR" sz="27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428860" y="2571744"/>
            <a:ext cx="671514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3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CodeIgniter cai como uma luva</a:t>
            </a:r>
            <a:endParaRPr lang="pt-BR" sz="30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CodeIgniter é extensível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5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ic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2143116"/>
            <a:ext cx="928694" cy="928694"/>
          </a:xfrm>
          <a:prstGeom prst="rect">
            <a:avLst/>
          </a:prstGeom>
        </p:spPr>
      </p:pic>
      <p:pic>
        <p:nvPicPr>
          <p:cNvPr id="6" name="Imagem 5" descr="ic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4000504"/>
            <a:ext cx="928694" cy="92869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14282" y="1820938"/>
            <a:ext cx="200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Mais Sobre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4" name="Imagem 3" descr="templateeng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31" y="4357694"/>
            <a:ext cx="6486525" cy="2000264"/>
          </a:xfrm>
          <a:prstGeom prst="rect">
            <a:avLst/>
          </a:prstGeom>
        </p:spPr>
      </p:pic>
      <p:pic>
        <p:nvPicPr>
          <p:cNvPr id="5" name="Imagem 4" descr="templateph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81" y="2000240"/>
            <a:ext cx="6505575" cy="192882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4282" y="1820938"/>
            <a:ext cx="2000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Template Engine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71736" y="1643050"/>
            <a:ext cx="714380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endParaRPr lang="pt-BR" sz="18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428860" y="3929066"/>
            <a:ext cx="6643702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isso com o pseudo-código usado por um </a:t>
            </a:r>
            <a:r>
              <a:rPr lang="pt-BR" sz="18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r>
              <a:rPr lang="pt-BR" sz="18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8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engine</a:t>
            </a:r>
            <a:r>
              <a:rPr lang="pt-BR" sz="18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2844" y="1820938"/>
            <a:ext cx="2143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Documentação</a:t>
            </a:r>
            <a:r>
              <a:rPr lang="en-US" sz="28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 e Comunidade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428860" y="1785926"/>
            <a:ext cx="6500858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O CodeIgniter está bem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documentado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CodeIgniter tem uma comunidade amigável de 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usuários: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https://forum.codeigniter.com/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5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itchFamily="34" charset="0"/>
            </a:endParaRPr>
          </a:p>
        </p:txBody>
      </p:sp>
      <p:pic>
        <p:nvPicPr>
          <p:cNvPr id="7" name="Imagem 6" descr="documentaca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493" y="1531016"/>
            <a:ext cx="2195507" cy="21955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4282" y="1820938"/>
            <a:ext cx="20336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Fluxograma de Aplicação</a:t>
            </a:r>
            <a:endParaRPr lang="en-US" sz="3000" b="1" dirty="0" smtClean="0">
              <a:solidFill>
                <a:schemeClr val="bg2"/>
              </a:solidFill>
              <a:latin typeface="+mj-lt"/>
              <a:ea typeface="Microsoft JhengHei" pitchFamily="34" charset="-120"/>
              <a:cs typeface="Aharoni" pitchFamily="2" charset="-79"/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5" name="Imagem 4" descr="appflowchar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75" y="2643182"/>
            <a:ext cx="6638925" cy="271464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609836" y="2693982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14810" y="2847170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52924" y="3803652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643570" y="2857496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072330" y="2285992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643570" y="4786322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214810" y="4786322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afico-frameworks-ph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4290"/>
            <a:ext cx="9144000" cy="650085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3" name="Imagem 2" descr="ques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839782"/>
            <a:ext cx="6847629" cy="50181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1026" name="Picture 2" descr="C:\Users\Fabiano\Desktop\CodeIgniter apresentacao\Sem títul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4"/>
            <a:ext cx="9144000" cy="1538295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500042"/>
            <a:ext cx="3857652" cy="6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142845" y="2071678"/>
            <a:ext cx="885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en-US" dirty="0"/>
              <a:t> </a:t>
            </a:r>
            <a:endParaRPr lang="pt-BR" b="1" dirty="0"/>
          </a:p>
        </p:txBody>
      </p:sp>
      <p:pic>
        <p:nvPicPr>
          <p:cNvPr id="6" name="Imagem 5" descr="codeigni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73" y="2928934"/>
            <a:ext cx="8304669" cy="192882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214290"/>
            <a:ext cx="38957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fund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25748" cy="685800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42845" y="2071678"/>
            <a:ext cx="885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en-US" dirty="0"/>
              <a:t> </a:t>
            </a:r>
            <a:endParaRPr lang="pt-BR" b="1" dirty="0"/>
          </a:p>
        </p:txBody>
      </p:sp>
      <p:sp>
        <p:nvSpPr>
          <p:cNvPr id="5122" name="AutoShape 2" descr="Resultado de imagem para fatec taubatÃ©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14282" y="1820938"/>
            <a:ext cx="200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O que é ? </a:t>
            </a:r>
          </a:p>
          <a:p>
            <a:pPr algn="ctr"/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28860" y="1643050"/>
            <a:ext cx="65722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CodeIgniter é um Framework de Desenvolvimento de Aplicativos </a:t>
            </a:r>
          </a:p>
          <a:p>
            <a:r>
              <a:rPr lang="pt-B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Um toolkit - para pessoas que criam sites usando PHP.</a:t>
            </a:r>
            <a:endParaRPr lang="pt-BR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7177" y="3764394"/>
            <a:ext cx="3533781" cy="309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m 5" descr="bc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317" y="5271885"/>
            <a:ext cx="2905125" cy="157162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4282" y="1820938"/>
            <a:ext cx="2000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Uma Breve História</a:t>
            </a:r>
          </a:p>
          <a:p>
            <a:pPr algn="ctr"/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00298" y="1857364"/>
            <a:ext cx="65008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Lançamento em 29 </a:t>
            </a:r>
            <a: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fevereiro de </a:t>
            </a: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2006.</a:t>
            </a:r>
          </a:p>
          <a:p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 2014, o EllisLab concedeu a propriedade do CodeIgniter ao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BCIT (British Columbia Institute of Technology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1820938"/>
            <a:ext cx="23574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Para quem é o CodeIgniter?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00298" y="1785926"/>
            <a:ext cx="65722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Você quer um framework com um small footprint.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Você precisa de um desempenho excepcional.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Você quer um framework que requer quase zero configuração.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Você deseja um framework que não exija o uso da linha de comando.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Você precisa de documentação clara e completa.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00299" y="1643050"/>
            <a:ext cx="65008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CodeIgniter é licenciado sob a licença do MIT para que você possa usá-lo como quiser.</a:t>
            </a:r>
          </a:p>
          <a:p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“AS IS”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4282" y="1820938"/>
            <a:ext cx="2000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A Licença MIT 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10" name="Imagem 9" descr="m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4227974"/>
            <a:ext cx="3714776" cy="2344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Imagem 6" descr="mv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1563486"/>
            <a:ext cx="6072230" cy="5294514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4282" y="1820938"/>
            <a:ext cx="200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MVC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m 5" descr="classcontrol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1814667"/>
            <a:ext cx="6143668" cy="4971919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4282" y="1820938"/>
            <a:ext cx="2000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URL Amigáveis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929058" y="1500174"/>
            <a:ext cx="2928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ci_sample_controller.php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ontrollers-Function-cont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"/>
            <a:ext cx="9144000" cy="685800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Imagem 4" descr="viewhello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4500570"/>
            <a:ext cx="4429156" cy="128588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6" name="Retângulo 5"/>
          <p:cNvSpPr/>
          <p:nvPr/>
        </p:nvSpPr>
        <p:spPr>
          <a:xfrm>
            <a:off x="785786" y="4000504"/>
            <a:ext cx="2428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i_sample_view.php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229</Words>
  <Application>Microsoft Office PowerPoint</Application>
  <PresentationFormat>Apresentação na tela (4:3)</PresentationFormat>
  <Paragraphs>85</Paragraphs>
  <Slides>16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</dc:creator>
  <cp:lastModifiedBy>Fabiano</cp:lastModifiedBy>
  <cp:revision>43</cp:revision>
  <dcterms:created xsi:type="dcterms:W3CDTF">2018-10-23T10:15:03Z</dcterms:created>
  <dcterms:modified xsi:type="dcterms:W3CDTF">2018-10-23T17:41:32Z</dcterms:modified>
</cp:coreProperties>
</file>