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Conceitos de Lógica de Programação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Introdução à Programação - Aula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Introdução à Lógica de Programação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Lógica de programação é a técnica de encadear pensamentos para atingir determinado objetivo.</a:t>
            </a:r>
          </a:p>
          <a:p/>
          <a:p>
            <a:r>
              <a:t>Autores: </a:t>
            </a:r>
          </a:p>
          <a:p>
            <a:r>
              <a:t>- Forbellone, A. L. V.; Eberspächer, H. F. (2005)</a:t>
            </a:r>
          </a:p>
          <a:p>
            <a:r>
              <a:t>- Ascencio, A. F. G.; Campos, E. A. V. (2007)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Variáveis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Variáveis são espaços na memória do computador para armazenar dados que podem variar durante a execução do programa.</a:t>
            </a:r>
          </a:p>
          <a:p/>
          <a:p>
            <a:r>
              <a:t>Exemplo: Em um programa que calcula a temperatura de reação, usamos uma variável para armazenar a temperatura.</a:t>
            </a:r>
          </a:p>
          <a:p/>
          <a:p>
            <a:r>
              <a:t>Autores: </a:t>
            </a:r>
          </a:p>
          <a:p>
            <a:r>
              <a:t>- Forbellone, A. L. V.; Eberspächer, H. F. (2005)</a:t>
            </a:r>
          </a:p>
          <a:p>
            <a:r>
              <a:t>- Lopes, A.; Garcia, G. (2004)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Operadores e Expressões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Operadores são símbolos que representam operações a serem realizadas com os operandos.</a:t>
            </a:r>
          </a:p>
          <a:p>
            <a:r>
              <a:t>Expressões são combinações de variáveis, constantes e operadores que o computador avalia e produz um valor.</a:t>
            </a:r>
          </a:p>
          <a:p/>
          <a:p>
            <a:r>
              <a:t>Exemplo: Cálculo da pressão em uma reação química: P = nRT/V</a:t>
            </a:r>
          </a:p>
          <a:p/>
          <a:p>
            <a:r>
              <a:t>Autores: </a:t>
            </a:r>
          </a:p>
          <a:p>
            <a:r>
              <a:t>- Forbellone, A. L. V.; Eberspächer, H. F. (2005)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Estruturas de Controle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Estruturas de controle são usadas para determinar o fluxo de execução do programa.</a:t>
            </a:r>
          </a:p>
          <a:p>
            <a:r>
              <a:t>Tipos principais: </a:t>
            </a:r>
          </a:p>
          <a:p>
            <a:r>
              <a:t>- Sequencial</a:t>
            </a:r>
          </a:p>
          <a:p>
            <a:r>
              <a:t>- Condicional (if, else)</a:t>
            </a:r>
          </a:p>
          <a:p>
            <a:r>
              <a:t>- Repetição (for, while)</a:t>
            </a:r>
          </a:p>
          <a:p/>
          <a:p>
            <a:r>
              <a:t>Exemplo: Ajuste de pH em uma solução química.</a:t>
            </a:r>
          </a:p>
          <a:p/>
          <a:p>
            <a:r>
              <a:t>Autores: </a:t>
            </a:r>
          </a:p>
          <a:p>
            <a:r>
              <a:t>- Forbellone, A. L. V.; Eberspächer, H. F. (2005)</a:t>
            </a:r>
          </a:p>
          <a:p>
            <a:r>
              <a:t>- Ascencio, A. F. G.; Campos, E. A. V. (2007)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Funções são blocos de código que realizam uma tarefa específica e podem ser reutilizados.</a:t>
            </a:r>
          </a:p>
          <a:p>
            <a:r>
              <a:t>Permitem a modularização e simplificação de programas complexos.</a:t>
            </a:r>
          </a:p>
          <a:p/>
          <a:p>
            <a:r>
              <a:t>Exemplo: Função para calcular a concentração de um reagente.</a:t>
            </a:r>
          </a:p>
          <a:p/>
          <a:p>
            <a:r>
              <a:t>Autores: </a:t>
            </a:r>
          </a:p>
          <a:p>
            <a:r>
              <a:t>- Forbellone, A. L. V.; Eberspächer, H. F. (2005)</a:t>
            </a:r>
          </a:p>
          <a:p>
            <a:r>
              <a:t>- Lopes, A.; Garcia, G. (2004)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 Prático: Cálculo de Conversão em Reação Química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Suponha uma reação química onde queremos calcular a conversão dos reagentes ao longo do tempo.</a:t>
            </a:r>
          </a:p>
          <a:p/>
          <a:p>
            <a:r>
              <a:t>Variáveis: concentração, tempo</a:t>
            </a:r>
          </a:p>
          <a:p>
            <a:r>
              <a:t>Expressão: conversão = (concentração_inicial - concentração_final) / concentração_inicial</a:t>
            </a:r>
          </a:p>
          <a:p>
            <a:r>
              <a:t>Estrutura de controle: loop para iterar sobre o tempo e calcular a conversão.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Próxima Aula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Tema da próxima aula: Exercícios práticos sobre lógica de programação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