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0B01F-518C-4A95-81BB-5B99FA8B4D1B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93B0-08F0-4CA7-A797-67171ECF1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2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51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5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c78772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c78772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3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7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52667" y="1579667"/>
            <a:ext cx="9481600" cy="4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0623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667"/>
            </a:lvl1pPr>
            <a:lvl2pPr marL="1219170" lvl="1" indent="-410623" rtl="0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2pPr>
            <a:lvl3pPr marL="1828754" lvl="2" indent="-410623" rtl="0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3pPr>
            <a:lvl4pPr marL="2438339" lvl="3" indent="-410623" rtl="0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4pPr>
            <a:lvl5pPr marL="3047924" lvl="4" indent="-410623" rtl="0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5pPr>
            <a:lvl6pPr marL="3657509" lvl="5" indent="-410623" rtl="0">
              <a:spcBef>
                <a:spcPts val="2133"/>
              </a:spcBef>
              <a:spcAft>
                <a:spcPts val="0"/>
              </a:spcAft>
              <a:buSzPts val="1250"/>
              <a:buChar char="■"/>
              <a:defRPr sz="1667"/>
            </a:lvl6pPr>
            <a:lvl7pPr marL="4267093" lvl="6" indent="-410623" rtl="0">
              <a:spcBef>
                <a:spcPts val="2133"/>
              </a:spcBef>
              <a:spcAft>
                <a:spcPts val="0"/>
              </a:spcAft>
              <a:buSzPts val="1250"/>
              <a:buChar char="●"/>
              <a:defRPr sz="1667"/>
            </a:lvl7pPr>
            <a:lvl8pPr marL="4876678" lvl="7" indent="-410623" rtl="0">
              <a:spcBef>
                <a:spcPts val="2133"/>
              </a:spcBef>
              <a:spcAft>
                <a:spcPts val="0"/>
              </a:spcAft>
              <a:buSzPts val="1250"/>
              <a:buChar char="○"/>
              <a:defRPr sz="1667"/>
            </a:lvl8pPr>
            <a:lvl9pPr marL="5486263" lvl="8" indent="-410623" rtl="0">
              <a:spcBef>
                <a:spcPts val="2133"/>
              </a:spcBef>
              <a:spcAft>
                <a:spcPts val="2133"/>
              </a:spcAft>
              <a:buSzPts val="1250"/>
              <a:buChar char="■"/>
              <a:defRPr sz="1667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03933" y="5189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46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87133" y="2972467"/>
            <a:ext cx="4306000" cy="4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87133" y="3504807"/>
            <a:ext cx="5116000" cy="3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903933" y="5189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70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117800" y="-200267"/>
            <a:ext cx="12462933" cy="5889867"/>
          </a:xfrm>
          <a:custGeom>
            <a:avLst/>
            <a:gdLst/>
            <a:ahLst/>
            <a:cxnLst/>
            <a:rect l="l" t="t" r="r" b="b"/>
            <a:pathLst>
              <a:path w="373888" h="176696" extrusionOk="0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132411" y="2192400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2132411" y="3026233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2"/>
          </p:nvPr>
        </p:nvSpPr>
        <p:spPr>
          <a:xfrm>
            <a:off x="7275989" y="2192400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>
            <a:off x="7275977" y="3026233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42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2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1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8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8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5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9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0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CE35-E7DA-4BB2-BF39-1C3058AD2D04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0C59-27EA-4800-97FA-0C651140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476211" y="2381243"/>
            <a:ext cx="11360800" cy="7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5333" dirty="0"/>
              <a:t>Titulli </a:t>
            </a:r>
            <a:r>
              <a:rPr lang="en-GB" sz="5333" dirty="0" err="1"/>
              <a:t>i</a:t>
            </a:r>
            <a:r>
              <a:rPr lang="en-GB" sz="5333" dirty="0"/>
              <a:t> </a:t>
            </a:r>
            <a:r>
              <a:rPr lang="en-GB" sz="5333" dirty="0" err="1"/>
              <a:t>punimit</a:t>
            </a:r>
            <a:endParaRPr sz="53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59" y="4476758"/>
            <a:ext cx="11456051" cy="1854373"/>
          </a:xfrm>
        </p:spPr>
        <p:txBody>
          <a:bodyPr>
            <a:normAutofit/>
          </a:bodyPr>
          <a:lstStyle/>
          <a:p>
            <a:r>
              <a:rPr lang="en-US" sz="1867" dirty="0" err="1"/>
              <a:t>Lënda</a:t>
            </a:r>
            <a:r>
              <a:rPr lang="en-US" sz="1867" dirty="0"/>
              <a:t>: </a:t>
            </a:r>
            <a:r>
              <a:rPr lang="en-US" sz="1867" dirty="0" err="1"/>
              <a:t>Inxhinieri</a:t>
            </a:r>
            <a:r>
              <a:rPr lang="en-US" sz="1867" dirty="0"/>
              <a:t> e </a:t>
            </a:r>
            <a:r>
              <a:rPr lang="en-US" sz="1867" dirty="0" err="1"/>
              <a:t>Sistemeve</a:t>
            </a:r>
            <a:r>
              <a:rPr lang="en-US" sz="1867" dirty="0"/>
              <a:t> </a:t>
            </a:r>
            <a:r>
              <a:rPr lang="en-US" sz="1867" dirty="0" err="1"/>
              <a:t>Kompjuterike</a:t>
            </a:r>
            <a:endParaRPr lang="en-US" sz="1867" dirty="0"/>
          </a:p>
          <a:p>
            <a:r>
              <a:rPr lang="en-US" sz="1867" dirty="0"/>
              <a:t>Prof:   Dr. Luan </a:t>
            </a:r>
            <a:r>
              <a:rPr lang="en-US" sz="1867" dirty="0" err="1"/>
              <a:t>Mulaku</a:t>
            </a:r>
            <a:endParaRPr lang="en-US" sz="1867" dirty="0"/>
          </a:p>
          <a:p>
            <a:r>
              <a:rPr lang="en-US" sz="1867" dirty="0"/>
              <a:t>Stud: </a:t>
            </a:r>
            <a:r>
              <a:rPr lang="en-US" sz="1867" dirty="0" smtClean="0"/>
              <a:t>	   1</a:t>
            </a:r>
            <a:r>
              <a:rPr lang="en-US" sz="1867" dirty="0"/>
              <a:t>. </a:t>
            </a:r>
            <a:r>
              <a:rPr lang="en-US" sz="1867" dirty="0" err="1"/>
              <a:t>Filan</a:t>
            </a:r>
            <a:r>
              <a:rPr lang="en-US" sz="1867" dirty="0"/>
              <a:t> </a:t>
            </a:r>
            <a:r>
              <a:rPr lang="en-US" sz="1867" dirty="0" err="1"/>
              <a:t>Fisteku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67" dirty="0" smtClean="0"/>
              <a:t>2</a:t>
            </a:r>
            <a:r>
              <a:rPr lang="en-US" sz="1867" dirty="0"/>
              <a:t>. </a:t>
            </a:r>
            <a:r>
              <a:rPr lang="en-US" sz="1867" dirty="0" err="1"/>
              <a:t>Anis</a:t>
            </a:r>
            <a:r>
              <a:rPr lang="en-US" sz="1867" dirty="0"/>
              <a:t> </a:t>
            </a:r>
            <a:r>
              <a:rPr lang="en-US" sz="1867" dirty="0" err="1" smtClean="0"/>
              <a:t>Beqiri</a:t>
            </a:r>
            <a:endParaRPr lang="en-US" sz="1867" dirty="0"/>
          </a:p>
          <a:p>
            <a:endParaRPr lang="en-US" sz="1867" dirty="0" smtClean="0"/>
          </a:p>
          <a:p>
            <a:endParaRPr lang="en-US" sz="1867" dirty="0"/>
          </a:p>
        </p:txBody>
      </p:sp>
      <p:sp>
        <p:nvSpPr>
          <p:cNvPr id="2" name="TextBox 1"/>
          <p:cNvSpPr txBox="1"/>
          <p:nvPr/>
        </p:nvSpPr>
        <p:spPr>
          <a:xfrm>
            <a:off x="5425440" y="6261463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UBT- 2022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4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799" y="6549"/>
            <a:ext cx="2783600" cy="847600"/>
          </a:xfrm>
        </p:spPr>
        <p:txBody>
          <a:bodyPr/>
          <a:lstStyle/>
          <a:p>
            <a:r>
              <a:rPr lang="en-GB" dirty="0" err="1" smtClean="0"/>
              <a:t>Kerkesat</a:t>
            </a:r>
            <a:r>
              <a:rPr lang="en-GB" dirty="0" smtClean="0"/>
              <a:t> e </a:t>
            </a:r>
            <a:r>
              <a:rPr lang="en-GB" dirty="0" err="1" smtClean="0"/>
              <a:t>projektit</a:t>
            </a:r>
            <a:r>
              <a:rPr lang="en-GB" dirty="0" smtClean="0"/>
              <a:t> (Project requirements)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548" y="1589319"/>
            <a:ext cx="7211886" cy="1260000"/>
          </a:xfrm>
        </p:spPr>
        <p:txBody>
          <a:bodyPr/>
          <a:lstStyle/>
          <a:p>
            <a:r>
              <a:rPr lang="en-GB" dirty="0" smtClean="0"/>
              <a:t>Si </a:t>
            </a:r>
            <a:r>
              <a:rPr lang="en-GB" dirty="0" err="1" smtClean="0"/>
              <a:t>bazë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paraqitjes</a:t>
            </a:r>
            <a:r>
              <a:rPr lang="en-GB" dirty="0" smtClean="0"/>
              <a:t> se </a:t>
            </a:r>
            <a:r>
              <a:rPr lang="en-GB" dirty="0" err="1" smtClean="0"/>
              <a:t>kerkesave</a:t>
            </a:r>
            <a:r>
              <a:rPr lang="en-GB" dirty="0" smtClean="0"/>
              <a:t> e </a:t>
            </a:r>
            <a:r>
              <a:rPr lang="en-GB" dirty="0" err="1" smtClean="0"/>
              <a:t>shfrytezoni</a:t>
            </a:r>
            <a:r>
              <a:rPr lang="en-GB" dirty="0" smtClean="0"/>
              <a:t> </a:t>
            </a:r>
            <a:r>
              <a:rPr lang="en-GB" dirty="0" err="1" smtClean="0"/>
              <a:t>shembullin</a:t>
            </a:r>
            <a:r>
              <a:rPr lang="en-GB" dirty="0" smtClean="0"/>
              <a:t> </a:t>
            </a:r>
            <a:r>
              <a:rPr lang="en-GB" dirty="0" err="1" smtClean="0"/>
              <a:t>në</a:t>
            </a:r>
            <a:r>
              <a:rPr lang="en-GB" dirty="0" smtClean="0"/>
              <a:t> </a:t>
            </a:r>
            <a:r>
              <a:rPr lang="en-GB" dirty="0" err="1" smtClean="0"/>
              <a:t>moodle</a:t>
            </a:r>
            <a:endParaRPr lang="en-GB" dirty="0" smtClean="0"/>
          </a:p>
          <a:p>
            <a:endParaRPr lang="en-GB" dirty="0" smtClean="0"/>
          </a:p>
          <a:p>
            <a:pPr algn="l"/>
            <a:r>
              <a:rPr lang="en-GB" dirty="0" smtClean="0"/>
              <a:t>( </a:t>
            </a:r>
            <a:r>
              <a:rPr lang="en-GB" dirty="0" err="1" smtClean="0"/>
              <a:t>Në</a:t>
            </a:r>
            <a:r>
              <a:rPr lang="en-GB" dirty="0" smtClean="0"/>
              <a:t> QFD </a:t>
            </a:r>
            <a:r>
              <a:rPr lang="en-GB" dirty="0" err="1" smtClean="0"/>
              <a:t>dhe</a:t>
            </a:r>
            <a:r>
              <a:rPr lang="en-GB" dirty="0" smtClean="0"/>
              <a:t> House of Quality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vendosen</a:t>
            </a:r>
            <a:r>
              <a:rPr lang="en-GB" dirty="0" smtClean="0"/>
              <a:t> se </a:t>
            </a:r>
            <a:r>
              <a:rPr lang="en-GB" dirty="0" err="1" smtClean="0"/>
              <a:t>paku</a:t>
            </a:r>
            <a:r>
              <a:rPr lang="en-GB" dirty="0" smtClean="0"/>
              <a:t> 6 </a:t>
            </a:r>
            <a:r>
              <a:rPr lang="en-GB" dirty="0" err="1" smtClean="0"/>
              <a:t>kerkesa</a:t>
            </a:r>
            <a:r>
              <a:rPr lang="en-GB" dirty="0" smtClean="0"/>
              <a:t> </a:t>
            </a:r>
            <a:r>
              <a:rPr lang="en-GB" dirty="0" err="1" smtClean="0"/>
              <a:t>nga</a:t>
            </a:r>
            <a:r>
              <a:rPr lang="en-GB" dirty="0" smtClean="0"/>
              <a:t> </a:t>
            </a:r>
            <a:r>
              <a:rPr lang="en-GB" dirty="0" err="1" smtClean="0"/>
              <a:t>ketu</a:t>
            </a:r>
            <a:r>
              <a:rPr lang="en-GB" dirty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vendosen</a:t>
            </a:r>
            <a:r>
              <a:rPr lang="en-GB" dirty="0" smtClean="0"/>
              <a:t> ne QFD, </a:t>
            </a:r>
            <a:r>
              <a:rPr lang="en-GB" dirty="0" err="1" smtClean="0"/>
              <a:t>ashtu</a:t>
            </a:r>
            <a:r>
              <a:rPr lang="en-GB" dirty="0" smtClean="0"/>
              <a:t> </a:t>
            </a:r>
            <a:r>
              <a:rPr lang="en-GB" dirty="0" err="1" smtClean="0"/>
              <a:t>siç</a:t>
            </a:r>
            <a:r>
              <a:rPr lang="en-GB" dirty="0" smtClean="0"/>
              <a:t> e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 </a:t>
            </a:r>
            <a:r>
              <a:rPr lang="en-GB" dirty="0" err="1" smtClean="0"/>
              <a:t>në</a:t>
            </a:r>
            <a:r>
              <a:rPr lang="en-GB" dirty="0" smtClean="0"/>
              <a:t> </a:t>
            </a:r>
            <a:r>
              <a:rPr lang="en-GB" dirty="0" err="1" smtClean="0"/>
              <a:t>ligjerata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1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749" y="102343"/>
            <a:ext cx="2783600" cy="847600"/>
          </a:xfrm>
        </p:spPr>
        <p:txBody>
          <a:bodyPr/>
          <a:lstStyle/>
          <a:p>
            <a:r>
              <a:rPr lang="en-GB" dirty="0" err="1" smtClean="0"/>
              <a:t>Arkitektura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107" y="1267102"/>
            <a:ext cx="7159635" cy="1260000"/>
          </a:xfrm>
        </p:spPr>
        <p:txBody>
          <a:bodyPr/>
          <a:lstStyle/>
          <a:p>
            <a:pPr marL="0" indent="0"/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paraqitet</a:t>
            </a:r>
            <a:r>
              <a:rPr lang="en-GB" dirty="0" smtClean="0"/>
              <a:t> </a:t>
            </a:r>
            <a:r>
              <a:rPr lang="en-GB" dirty="0" err="1" smtClean="0"/>
              <a:t>vizualisht</a:t>
            </a:r>
            <a:r>
              <a:rPr lang="en-GB" dirty="0" smtClean="0"/>
              <a:t> </a:t>
            </a:r>
            <a:r>
              <a:rPr lang="en-GB" dirty="0" err="1" smtClean="0"/>
              <a:t>komplet</a:t>
            </a:r>
            <a:r>
              <a:rPr lang="en-GB" dirty="0" smtClean="0"/>
              <a:t> </a:t>
            </a:r>
            <a:r>
              <a:rPr lang="en-GB" dirty="0" err="1" smtClean="0"/>
              <a:t>arkitektura</a:t>
            </a:r>
            <a:r>
              <a:rPr lang="en-GB" dirty="0" smtClean="0"/>
              <a:t> e </a:t>
            </a:r>
            <a:r>
              <a:rPr lang="en-GB" dirty="0" err="1" smtClean="0"/>
              <a:t>sistemit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Shih </a:t>
            </a:r>
            <a:r>
              <a:rPr lang="en-GB" dirty="0" err="1" smtClean="0"/>
              <a:t>shembullin</a:t>
            </a:r>
            <a:r>
              <a:rPr lang="en-GB" dirty="0" smtClean="0"/>
              <a:t> </a:t>
            </a:r>
            <a:r>
              <a:rPr lang="en-GB" dirty="0" err="1" smtClean="0"/>
              <a:t>nga</a:t>
            </a:r>
            <a:r>
              <a:rPr lang="en-GB" dirty="0" smtClean="0"/>
              <a:t> </a:t>
            </a:r>
            <a:r>
              <a:rPr lang="en-GB" dirty="0" err="1" smtClean="0"/>
              <a:t>moodle</a:t>
            </a:r>
            <a:endParaRPr lang="en-GB" dirty="0"/>
          </a:p>
          <a:p>
            <a:pPr marL="0" indent="0"/>
            <a:r>
              <a:rPr lang="en-GB" dirty="0" err="1" smtClean="0"/>
              <a:t>Nese</a:t>
            </a:r>
            <a:r>
              <a:rPr lang="en-GB" dirty="0" smtClean="0"/>
              <a:t> </a:t>
            </a:r>
            <a:r>
              <a:rPr lang="en-GB" dirty="0" err="1" smtClean="0"/>
              <a:t>sistemi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juaj</a:t>
            </a:r>
            <a:r>
              <a:rPr lang="en-GB" dirty="0" smtClean="0"/>
              <a:t> </a:t>
            </a:r>
            <a:r>
              <a:rPr lang="en-GB" dirty="0" err="1" smtClean="0"/>
              <a:t>kerkon</a:t>
            </a:r>
            <a:r>
              <a:rPr lang="en-GB" dirty="0" smtClean="0"/>
              <a:t> </a:t>
            </a:r>
            <a:r>
              <a:rPr lang="en-GB" dirty="0" err="1" smtClean="0"/>
              <a:t>edhe</a:t>
            </a:r>
            <a:r>
              <a:rPr lang="en-GB" dirty="0" smtClean="0"/>
              <a:t> </a:t>
            </a:r>
            <a:r>
              <a:rPr lang="en-GB" dirty="0" err="1" smtClean="0"/>
              <a:t>krijimin</a:t>
            </a:r>
            <a:r>
              <a:rPr lang="en-GB" dirty="0" smtClean="0"/>
              <a:t> e </a:t>
            </a:r>
            <a:r>
              <a:rPr lang="en-GB" dirty="0" err="1" smtClean="0"/>
              <a:t>ndonjë</a:t>
            </a:r>
            <a:r>
              <a:rPr lang="en-GB" dirty="0" smtClean="0"/>
              <a:t> </a:t>
            </a:r>
            <a:r>
              <a:rPr lang="en-GB" dirty="0" err="1" smtClean="0"/>
              <a:t>aplikacioni</a:t>
            </a:r>
            <a:r>
              <a:rPr lang="en-GB" dirty="0" smtClean="0"/>
              <a:t> </a:t>
            </a:r>
            <a:r>
              <a:rPr lang="en-GB" dirty="0" err="1" smtClean="0"/>
              <a:t>të</a:t>
            </a:r>
            <a:r>
              <a:rPr lang="en-GB" dirty="0" smtClean="0"/>
              <a:t> </a:t>
            </a:r>
            <a:r>
              <a:rPr lang="en-GB" dirty="0" err="1" smtClean="0"/>
              <a:t>paraqitet</a:t>
            </a:r>
            <a:r>
              <a:rPr lang="en-GB" dirty="0" smtClean="0"/>
              <a:t> </a:t>
            </a:r>
            <a:r>
              <a:rPr lang="en-GB" dirty="0" err="1" smtClean="0"/>
              <a:t>dizajni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aplikacionit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kodi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80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376" y="23966"/>
            <a:ext cx="2783600" cy="847600"/>
          </a:xfrm>
        </p:spPr>
        <p:txBody>
          <a:bodyPr/>
          <a:lstStyle/>
          <a:p>
            <a:r>
              <a:rPr lang="en-GB" dirty="0" err="1" smtClean="0"/>
              <a:t>Prototipi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126" y="1119056"/>
            <a:ext cx="8647611" cy="1260000"/>
          </a:xfrm>
        </p:spPr>
        <p:txBody>
          <a:bodyPr/>
          <a:lstStyle/>
          <a:p>
            <a:r>
              <a:rPr lang="en-GB" dirty="0" err="1" smtClean="0"/>
              <a:t>Ashtu</a:t>
            </a:r>
            <a:r>
              <a:rPr lang="en-GB" dirty="0" smtClean="0"/>
              <a:t> </a:t>
            </a:r>
            <a:r>
              <a:rPr lang="en-GB" dirty="0" err="1" smtClean="0"/>
              <a:t>siç</a:t>
            </a:r>
            <a:r>
              <a:rPr lang="en-GB" dirty="0" smtClean="0"/>
              <a:t> e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 </a:t>
            </a:r>
            <a:r>
              <a:rPr lang="en-GB" dirty="0" err="1" smtClean="0"/>
              <a:t>gjate</a:t>
            </a:r>
            <a:r>
              <a:rPr lang="en-GB" dirty="0" smtClean="0"/>
              <a:t> </a:t>
            </a:r>
            <a:r>
              <a:rPr lang="en-GB" dirty="0" err="1" smtClean="0"/>
              <a:t>ligjeratave</a:t>
            </a:r>
            <a:r>
              <a:rPr lang="en-GB" dirty="0" smtClean="0"/>
              <a:t>, </a:t>
            </a:r>
            <a:r>
              <a:rPr lang="en-GB" dirty="0" err="1" smtClean="0"/>
              <a:t>ju</a:t>
            </a:r>
            <a:r>
              <a:rPr lang="en-GB" dirty="0" smtClean="0"/>
              <a:t> </a:t>
            </a:r>
            <a:r>
              <a:rPr lang="en-GB" dirty="0" err="1" smtClean="0"/>
              <a:t>duhen</a:t>
            </a:r>
            <a:r>
              <a:rPr lang="en-GB" dirty="0" smtClean="0"/>
              <a:t> se </a:t>
            </a:r>
            <a:r>
              <a:rPr lang="en-GB" dirty="0" err="1" smtClean="0"/>
              <a:t>paku</a:t>
            </a:r>
            <a:r>
              <a:rPr lang="en-GB" dirty="0" smtClean="0"/>
              <a:t> tri prototype </a:t>
            </a:r>
            <a:r>
              <a:rPr lang="en-GB" dirty="0" err="1" smtClean="0"/>
              <a:t>qe</a:t>
            </a:r>
            <a:r>
              <a:rPr lang="en-GB" dirty="0" smtClean="0"/>
              <a:t>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paraqit</a:t>
            </a:r>
            <a:r>
              <a:rPr lang="en-GB" dirty="0" smtClean="0"/>
              <a:t> </a:t>
            </a:r>
            <a:r>
              <a:rPr lang="en-GB" dirty="0" err="1" smtClean="0"/>
              <a:t>dizajni</a:t>
            </a:r>
            <a:r>
              <a:rPr lang="en-GB" dirty="0" smtClean="0"/>
              <a:t> I </a:t>
            </a:r>
            <a:r>
              <a:rPr lang="en-GB" dirty="0" err="1" smtClean="0"/>
              <a:t>sqaruar</a:t>
            </a:r>
            <a:r>
              <a:rPr lang="en-GB" dirty="0" smtClean="0"/>
              <a:t> me </a:t>
            </a:r>
            <a:r>
              <a:rPr lang="en-GB" dirty="0" err="1" smtClean="0"/>
              <a:t>emertime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nensistemeve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komponentet</a:t>
            </a:r>
            <a:r>
              <a:rPr lang="en-GB" dirty="0" smtClean="0"/>
              <a:t> (Ketu </a:t>
            </a:r>
            <a:r>
              <a:rPr lang="en-GB" dirty="0" err="1" smtClean="0"/>
              <a:t>mund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perdoret</a:t>
            </a:r>
            <a:r>
              <a:rPr lang="en-GB" dirty="0" smtClean="0"/>
              <a:t> VR </a:t>
            </a:r>
            <a:r>
              <a:rPr lang="en-GB" dirty="0" err="1" smtClean="0"/>
              <a:t>dhe</a:t>
            </a:r>
            <a:r>
              <a:rPr lang="en-GB" dirty="0" smtClean="0"/>
              <a:t> AR, </a:t>
            </a:r>
            <a:r>
              <a:rPr lang="en-GB" dirty="0" err="1" smtClean="0"/>
              <a:t>nesa</a:t>
            </a:r>
            <a:r>
              <a:rPr lang="en-GB" dirty="0" smtClean="0"/>
              <a:t>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kompetenca</a:t>
            </a:r>
            <a:r>
              <a:rPr lang="en-GB" dirty="0" smtClean="0"/>
              <a:t> </a:t>
            </a:r>
            <a:r>
              <a:rPr lang="en-GB" dirty="0" err="1" smtClean="0"/>
              <a:t>ndonje</a:t>
            </a:r>
            <a:r>
              <a:rPr lang="en-GB" dirty="0" smtClean="0"/>
              <a:t> </a:t>
            </a:r>
            <a:r>
              <a:rPr lang="en-GB" dirty="0" err="1" smtClean="0"/>
              <a:t>grup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Shembull</a:t>
            </a:r>
            <a:r>
              <a:rPr lang="en-GB" dirty="0" smtClean="0"/>
              <a:t>: </a:t>
            </a:r>
            <a:r>
              <a:rPr lang="en-GB" dirty="0" err="1" smtClean="0"/>
              <a:t>Mundet</a:t>
            </a:r>
            <a:r>
              <a:rPr lang="en-GB" dirty="0" smtClean="0"/>
              <a:t> me </a:t>
            </a:r>
            <a:r>
              <a:rPr lang="en-GB" dirty="0" err="1" smtClean="0"/>
              <a:t>qenë</a:t>
            </a:r>
            <a:r>
              <a:rPr lang="en-GB" dirty="0" smtClean="0"/>
              <a:t> ne </a:t>
            </a:r>
            <a:r>
              <a:rPr lang="en-GB" dirty="0" err="1" smtClean="0"/>
              <a:t>aspektin</a:t>
            </a:r>
            <a:r>
              <a:rPr lang="en-GB" dirty="0" smtClean="0"/>
              <a:t> </a:t>
            </a:r>
            <a:r>
              <a:rPr lang="en-GB" dirty="0" err="1" smtClean="0"/>
              <a:t>ekonomik</a:t>
            </a:r>
            <a:r>
              <a:rPr lang="en-GB" dirty="0" smtClean="0"/>
              <a:t> </a:t>
            </a:r>
            <a:r>
              <a:rPr lang="en-GB" dirty="0" err="1" smtClean="0"/>
              <a:t>më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lirë</a:t>
            </a:r>
            <a:r>
              <a:rPr lang="en-GB" dirty="0" smtClean="0"/>
              <a:t>, GUI </a:t>
            </a:r>
            <a:r>
              <a:rPr lang="en-GB" dirty="0" err="1" smtClean="0"/>
              <a:t>më</a:t>
            </a:r>
            <a:r>
              <a:rPr lang="en-GB" dirty="0" smtClean="0"/>
              <a:t> </a:t>
            </a:r>
            <a:r>
              <a:rPr lang="en-GB" dirty="0" err="1" smtClean="0"/>
              <a:t>të</a:t>
            </a:r>
            <a:r>
              <a:rPr lang="en-GB" dirty="0" smtClean="0"/>
              <a:t> </a:t>
            </a:r>
            <a:r>
              <a:rPr lang="en-GB" dirty="0" err="1" smtClean="0"/>
              <a:t>përshtshëm</a:t>
            </a:r>
            <a:r>
              <a:rPr lang="en-GB" dirty="0" smtClean="0"/>
              <a:t>, </a:t>
            </a:r>
            <a:r>
              <a:rPr lang="en-GB" dirty="0" err="1" smtClean="0"/>
              <a:t>Jetëgjatësia</a:t>
            </a:r>
            <a:r>
              <a:rPr lang="en-GB" dirty="0" smtClean="0"/>
              <a:t>, </a:t>
            </a:r>
            <a:r>
              <a:rPr lang="en-GB" dirty="0" err="1" smtClean="0"/>
              <a:t>më</a:t>
            </a:r>
            <a:r>
              <a:rPr lang="en-GB" dirty="0" smtClean="0"/>
              <a:t> </a:t>
            </a:r>
            <a:r>
              <a:rPr lang="en-GB" dirty="0" err="1" smtClean="0"/>
              <a:t>shume</a:t>
            </a:r>
            <a:r>
              <a:rPr lang="en-GB" dirty="0" smtClean="0"/>
              <a:t> </a:t>
            </a:r>
            <a:r>
              <a:rPr lang="en-GB" dirty="0" err="1" smtClean="0"/>
              <a:t>funksione</a:t>
            </a:r>
            <a:r>
              <a:rPr lang="en-GB" dirty="0" smtClean="0"/>
              <a:t>, me </a:t>
            </a:r>
            <a:r>
              <a:rPr lang="en-GB" dirty="0" err="1" smtClean="0"/>
              <a:t>felksibil</a:t>
            </a:r>
            <a:r>
              <a:rPr lang="en-GB" dirty="0" smtClean="0"/>
              <a:t>, </a:t>
            </a:r>
            <a:r>
              <a:rPr lang="en-GB" dirty="0" err="1" smtClean="0"/>
              <a:t>mundesia</a:t>
            </a:r>
            <a:r>
              <a:rPr lang="en-GB" dirty="0" smtClean="0"/>
              <a:t> e </a:t>
            </a:r>
            <a:r>
              <a:rPr lang="en-GB" dirty="0" err="1" smtClean="0"/>
              <a:t>modifikimit</a:t>
            </a:r>
            <a:r>
              <a:rPr lang="en-GB" dirty="0" smtClean="0"/>
              <a:t> me </a:t>
            </a:r>
            <a:r>
              <a:rPr lang="en-GB" dirty="0" err="1" smtClean="0"/>
              <a:t>zgjeru</a:t>
            </a:r>
            <a:r>
              <a:rPr lang="en-GB" dirty="0" smtClean="0"/>
              <a:t> target </a:t>
            </a:r>
            <a:r>
              <a:rPr lang="en-GB" dirty="0" err="1" smtClean="0"/>
              <a:t>grupin</a:t>
            </a:r>
            <a:r>
              <a:rPr lang="en-GB" dirty="0" smtClean="0"/>
              <a:t>, modular </a:t>
            </a:r>
            <a:r>
              <a:rPr lang="en-GB" dirty="0" err="1" smtClean="0"/>
              <a:t>etj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9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966" y="102343"/>
            <a:ext cx="2783600" cy="847600"/>
          </a:xfrm>
        </p:spPr>
        <p:txBody>
          <a:bodyPr/>
          <a:lstStyle/>
          <a:p>
            <a:r>
              <a:rPr lang="en-GB" dirty="0" err="1" smtClean="0"/>
              <a:t>Prototip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5085" y="1432564"/>
            <a:ext cx="2783600" cy="12600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8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4388" y="267806"/>
            <a:ext cx="2783600" cy="847600"/>
          </a:xfrm>
        </p:spPr>
        <p:txBody>
          <a:bodyPr/>
          <a:lstStyle/>
          <a:p>
            <a:r>
              <a:rPr lang="en-GB" dirty="0" err="1" smtClean="0"/>
              <a:t>Prototip</a:t>
            </a:r>
            <a:r>
              <a:rPr lang="en-GB" dirty="0" smtClean="0"/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99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377" y="98567"/>
            <a:ext cx="2783600" cy="847600"/>
          </a:xfrm>
        </p:spPr>
        <p:txBody>
          <a:bodyPr/>
          <a:lstStyle/>
          <a:p>
            <a:r>
              <a:rPr lang="en-GB" dirty="0" smtClean="0"/>
              <a:t>QFD </a:t>
            </a:r>
            <a:r>
              <a:rPr lang="en-GB" dirty="0" err="1"/>
              <a:t>d</a:t>
            </a:r>
            <a:r>
              <a:rPr lang="en-GB" dirty="0" err="1" smtClean="0"/>
              <a:t>he</a:t>
            </a:r>
            <a:r>
              <a:rPr lang="en-GB" dirty="0" smtClean="0"/>
              <a:t> House of Quality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9589" y="1105989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err="1" smtClean="0"/>
              <a:t>Modeli</a:t>
            </a:r>
            <a:r>
              <a:rPr lang="en-GB" dirty="0" smtClean="0"/>
              <a:t> </a:t>
            </a:r>
            <a:r>
              <a:rPr lang="en-GB" dirty="0" err="1" smtClean="0"/>
              <a:t>ashtu</a:t>
            </a:r>
            <a:r>
              <a:rPr lang="en-GB" dirty="0" smtClean="0"/>
              <a:t> </a:t>
            </a:r>
            <a:r>
              <a:rPr lang="en-GB" dirty="0" err="1" smtClean="0"/>
              <a:t>siç</a:t>
            </a:r>
            <a:r>
              <a:rPr lang="en-GB" dirty="0" smtClean="0"/>
              <a:t> e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 </a:t>
            </a:r>
            <a:r>
              <a:rPr lang="en-GB" dirty="0" err="1" smtClean="0"/>
              <a:t>mund</a:t>
            </a:r>
            <a:r>
              <a:rPr lang="en-GB" dirty="0" smtClean="0"/>
              <a:t> </a:t>
            </a:r>
            <a:r>
              <a:rPr lang="en-GB" dirty="0" err="1" smtClean="0"/>
              <a:t>të</a:t>
            </a:r>
            <a:r>
              <a:rPr lang="en-GB" dirty="0" smtClean="0"/>
              <a:t> </a:t>
            </a:r>
            <a:r>
              <a:rPr lang="en-GB" dirty="0" err="1" smtClean="0"/>
              <a:t>shkarkohet</a:t>
            </a:r>
            <a:r>
              <a:rPr lang="en-GB" dirty="0" smtClean="0"/>
              <a:t> (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keni</a:t>
            </a:r>
            <a:r>
              <a:rPr lang="en-GB" dirty="0" smtClean="0"/>
              <a:t> </a:t>
            </a:r>
            <a:r>
              <a:rPr lang="en-GB" dirty="0" err="1" smtClean="0"/>
              <a:t>kujdes</a:t>
            </a:r>
            <a:r>
              <a:rPr lang="en-GB" dirty="0" smtClean="0"/>
              <a:t>, </a:t>
            </a:r>
            <a:r>
              <a:rPr lang="en-GB" dirty="0" err="1" smtClean="0"/>
              <a:t>shkarkone</a:t>
            </a:r>
            <a:r>
              <a:rPr lang="en-GB" dirty="0" smtClean="0"/>
              <a:t> </a:t>
            </a:r>
            <a:r>
              <a:rPr lang="en-GB" dirty="0" err="1" smtClean="0"/>
              <a:t>modelin</a:t>
            </a:r>
            <a:r>
              <a:rPr lang="en-GB" dirty="0" smtClean="0"/>
              <a:t> e </a:t>
            </a:r>
            <a:r>
              <a:rPr lang="en-GB" dirty="0" err="1" smtClean="0"/>
              <a:t>njejte</a:t>
            </a:r>
            <a:r>
              <a:rPr lang="en-GB" dirty="0" smtClean="0"/>
              <a:t> </a:t>
            </a:r>
            <a:r>
              <a:rPr lang="en-GB" dirty="0" err="1" smtClean="0"/>
              <a:t>qe</a:t>
            </a:r>
            <a:r>
              <a:rPr lang="en-GB" dirty="0" smtClean="0"/>
              <a:t> e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r>
              <a:rPr lang="en-GB" dirty="0" err="1" smtClean="0"/>
              <a:t>Ju</a:t>
            </a:r>
            <a:r>
              <a:rPr lang="en-GB" dirty="0" smtClean="0"/>
              <a:t> </a:t>
            </a:r>
            <a:r>
              <a:rPr lang="en-GB" dirty="0" err="1" smtClean="0"/>
              <a:t>duhet</a:t>
            </a:r>
            <a:r>
              <a:rPr lang="en-GB" dirty="0" smtClean="0"/>
              <a:t> se </a:t>
            </a:r>
            <a:r>
              <a:rPr lang="en-GB" dirty="0" err="1" smtClean="0"/>
              <a:t>paku</a:t>
            </a:r>
            <a:r>
              <a:rPr lang="en-GB" dirty="0" smtClean="0"/>
              <a:t> 6 </a:t>
            </a:r>
            <a:r>
              <a:rPr lang="en-GB" dirty="0" err="1" smtClean="0"/>
              <a:t>kerkesa</a:t>
            </a:r>
            <a:r>
              <a:rPr lang="en-GB" dirty="0" smtClean="0"/>
              <a:t> </a:t>
            </a:r>
            <a:r>
              <a:rPr lang="en-GB" dirty="0" err="1" smtClean="0"/>
              <a:t>nga</a:t>
            </a:r>
            <a:r>
              <a:rPr lang="en-GB" dirty="0" smtClean="0"/>
              <a:t> slide 10,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6 </a:t>
            </a:r>
            <a:r>
              <a:rPr lang="en-GB" dirty="0" err="1" smtClean="0"/>
              <a:t>kerkesa</a:t>
            </a:r>
            <a:r>
              <a:rPr lang="en-GB" dirty="0" smtClean="0"/>
              <a:t> </a:t>
            </a:r>
            <a:r>
              <a:rPr lang="en-GB" dirty="0" err="1" smtClean="0"/>
              <a:t>teknike</a:t>
            </a:r>
            <a:r>
              <a:rPr lang="en-GB" dirty="0" smtClean="0"/>
              <a:t> </a:t>
            </a:r>
            <a:r>
              <a:rPr lang="en-GB" dirty="0" err="1" smtClean="0"/>
              <a:t>sikurse</a:t>
            </a:r>
            <a:r>
              <a:rPr lang="en-GB" dirty="0" smtClean="0"/>
              <a:t> </a:t>
            </a:r>
            <a:r>
              <a:rPr lang="en-GB" dirty="0" err="1" smtClean="0"/>
              <a:t>gjate</a:t>
            </a:r>
            <a:r>
              <a:rPr lang="en-GB" dirty="0" smtClean="0"/>
              <a:t> </a:t>
            </a:r>
            <a:r>
              <a:rPr lang="en-GB" dirty="0" err="1" smtClean="0"/>
              <a:t>ligjeratave</a:t>
            </a: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err="1" smtClean="0"/>
              <a:t>Pasi</a:t>
            </a:r>
            <a:r>
              <a:rPr lang="en-GB" dirty="0" smtClean="0"/>
              <a:t> ta </a:t>
            </a:r>
            <a:r>
              <a:rPr lang="en-GB" dirty="0" err="1" smtClean="0"/>
              <a:t>perfundoni</a:t>
            </a:r>
            <a:r>
              <a:rPr lang="en-GB" dirty="0" smtClean="0"/>
              <a:t> </a:t>
            </a:r>
            <a:r>
              <a:rPr lang="en-GB" dirty="0" err="1" smtClean="0"/>
              <a:t>ju</a:t>
            </a:r>
            <a:r>
              <a:rPr lang="en-GB" dirty="0" smtClean="0"/>
              <a:t>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shkruani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arsyetoni</a:t>
            </a:r>
            <a:r>
              <a:rPr lang="en-GB" dirty="0" smtClean="0"/>
              <a:t> se </a:t>
            </a:r>
            <a:r>
              <a:rPr lang="en-GB" dirty="0" err="1" smtClean="0"/>
              <a:t>cili</a:t>
            </a:r>
            <a:r>
              <a:rPr lang="en-GB" dirty="0" smtClean="0"/>
              <a:t> </a:t>
            </a:r>
            <a:r>
              <a:rPr lang="en-GB" dirty="0" err="1" smtClean="0"/>
              <a:t>prototip</a:t>
            </a:r>
            <a:r>
              <a:rPr lang="en-GB" dirty="0" smtClean="0"/>
              <a:t>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jetë</a:t>
            </a:r>
            <a:r>
              <a:rPr lang="en-GB" dirty="0" smtClean="0"/>
              <a:t> product final </a:t>
            </a:r>
            <a:r>
              <a:rPr lang="en-GB" dirty="0" err="1" smtClean="0"/>
              <a:t>nga</a:t>
            </a:r>
            <a:r>
              <a:rPr lang="en-GB" dirty="0" smtClean="0"/>
              <a:t> </a:t>
            </a:r>
            <a:r>
              <a:rPr lang="en-GB" dirty="0" err="1" smtClean="0"/>
              <a:t>prototipet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14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34" y="215554"/>
            <a:ext cx="2783600" cy="847600"/>
          </a:xfrm>
        </p:spPr>
        <p:txBody>
          <a:bodyPr/>
          <a:lstStyle/>
          <a:p>
            <a:r>
              <a:rPr lang="en-GB" dirty="0" smtClean="0"/>
              <a:t>Model </a:t>
            </a:r>
            <a:r>
              <a:rPr lang="en-GB" dirty="0" err="1" smtClean="0"/>
              <a:t>biznesi</a:t>
            </a:r>
            <a:r>
              <a:rPr lang="en-GB" dirty="0" smtClean="0"/>
              <a:t> Canvas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5748" y="1502233"/>
            <a:ext cx="2783600" cy="1260000"/>
          </a:xfrm>
        </p:spPr>
        <p:txBody>
          <a:bodyPr/>
          <a:lstStyle/>
          <a:p>
            <a:r>
              <a:rPr lang="en-GB" dirty="0" err="1" smtClean="0"/>
              <a:t>Mund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shkarkohet</a:t>
            </a:r>
            <a:r>
              <a:rPr lang="en-GB" dirty="0" smtClean="0"/>
              <a:t> </a:t>
            </a:r>
            <a:r>
              <a:rPr lang="en-GB" dirty="0" err="1" smtClean="0"/>
              <a:t>ose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shfrytezoni</a:t>
            </a:r>
            <a:r>
              <a:rPr lang="en-GB" dirty="0" smtClean="0"/>
              <a:t> </a:t>
            </a:r>
            <a:r>
              <a:rPr lang="en-GB" dirty="0" err="1" smtClean="0"/>
              <a:t>nga</a:t>
            </a:r>
            <a:r>
              <a:rPr lang="en-GB" dirty="0" smtClean="0"/>
              <a:t> </a:t>
            </a:r>
            <a:r>
              <a:rPr lang="en-GB" dirty="0" err="1" smtClean="0"/>
              <a:t>moodle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instruksionet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plotesohet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 </a:t>
            </a:r>
            <a:r>
              <a:rPr lang="en-GB" dirty="0" err="1" smtClean="0"/>
              <a:t>gjate</a:t>
            </a:r>
            <a:r>
              <a:rPr lang="en-GB" dirty="0" smtClean="0"/>
              <a:t> </a:t>
            </a:r>
            <a:r>
              <a:rPr lang="en-GB" dirty="0" err="1" smtClean="0"/>
              <a:t>ligjeratave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3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377" y="119760"/>
            <a:ext cx="2783600" cy="847600"/>
          </a:xfrm>
        </p:spPr>
        <p:txBody>
          <a:bodyPr/>
          <a:lstStyle/>
          <a:p>
            <a:r>
              <a:rPr lang="en-GB" dirty="0" smtClean="0"/>
              <a:t>SWOT ANALIZA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880" y="1336770"/>
            <a:ext cx="2783600" cy="1260000"/>
          </a:xfrm>
        </p:spPr>
        <p:txBody>
          <a:bodyPr/>
          <a:lstStyle/>
          <a:p>
            <a:r>
              <a:rPr lang="en-GB" dirty="0" err="1" smtClean="0"/>
              <a:t>Ashtu</a:t>
            </a:r>
            <a:r>
              <a:rPr lang="en-GB" dirty="0" smtClean="0"/>
              <a:t> </a:t>
            </a:r>
            <a:r>
              <a:rPr lang="en-GB" dirty="0" err="1" smtClean="0"/>
              <a:t>siç</a:t>
            </a:r>
            <a:r>
              <a:rPr lang="en-GB" dirty="0" smtClean="0"/>
              <a:t> e </a:t>
            </a:r>
            <a:r>
              <a:rPr lang="en-GB" dirty="0" err="1" smtClean="0"/>
              <a:t>kemi</a:t>
            </a:r>
            <a:r>
              <a:rPr lang="en-GB" dirty="0" smtClean="0"/>
              <a:t> </a:t>
            </a:r>
            <a:r>
              <a:rPr lang="en-GB" dirty="0" err="1" smtClean="0"/>
              <a:t>sqaruar</a:t>
            </a:r>
            <a:r>
              <a:rPr lang="en-GB" dirty="0" smtClean="0"/>
              <a:t> </a:t>
            </a:r>
            <a:r>
              <a:rPr lang="en-GB" dirty="0" err="1" smtClean="0"/>
              <a:t>që</a:t>
            </a:r>
            <a:r>
              <a:rPr lang="en-GB" dirty="0" smtClean="0"/>
              <a:t> </a:t>
            </a:r>
            <a:r>
              <a:rPr lang="en-GB" dirty="0" err="1" smtClean="0"/>
              <a:t>ky</a:t>
            </a:r>
            <a:r>
              <a:rPr lang="en-GB" dirty="0" smtClean="0"/>
              <a:t> hap do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realizohet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 </a:t>
            </a:r>
            <a:r>
              <a:rPr lang="en-GB" dirty="0" err="1" smtClean="0"/>
              <a:t>fundit</a:t>
            </a:r>
            <a:r>
              <a:rPr lang="en-GB" dirty="0" smtClean="0"/>
              <a:t>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sqarimin</a:t>
            </a:r>
            <a:r>
              <a:rPr lang="en-GB" dirty="0" smtClean="0"/>
              <a:t> e </a:t>
            </a:r>
            <a:r>
              <a:rPr lang="en-GB" dirty="0" err="1" smtClean="0"/>
              <a:t>keni</a:t>
            </a:r>
            <a:r>
              <a:rPr lang="en-GB" dirty="0" smtClean="0"/>
              <a:t> </a:t>
            </a:r>
            <a:r>
              <a:rPr lang="en-GB" dirty="0" err="1" smtClean="0"/>
              <a:t>marrë</a:t>
            </a:r>
            <a:r>
              <a:rPr lang="en-GB" dirty="0" smtClean="0"/>
              <a:t> </a:t>
            </a:r>
            <a:r>
              <a:rPr lang="en-GB" dirty="0" err="1" smtClean="0"/>
              <a:t>gjate</a:t>
            </a:r>
            <a:r>
              <a:rPr lang="en-GB" dirty="0" smtClean="0"/>
              <a:t> </a:t>
            </a:r>
            <a:r>
              <a:rPr lang="en-GB" dirty="0" err="1" smtClean="0"/>
              <a:t>ligjeratave</a:t>
            </a:r>
            <a:r>
              <a:rPr lang="en-GB" dirty="0" smtClean="0"/>
              <a:t> </a:t>
            </a:r>
            <a:r>
              <a:rPr lang="en-GB" dirty="0" err="1" smtClean="0"/>
              <a:t>për</a:t>
            </a:r>
            <a:r>
              <a:rPr lang="en-GB" dirty="0" smtClean="0"/>
              <a:t> </a:t>
            </a:r>
            <a:r>
              <a:rPr lang="en-GB" dirty="0" err="1" smtClean="0"/>
              <a:t>plotësimin</a:t>
            </a:r>
            <a:r>
              <a:rPr lang="en-GB" dirty="0" smtClean="0"/>
              <a:t> e </a:t>
            </a:r>
            <a:r>
              <a:rPr lang="en-GB" dirty="0" err="1" smtClean="0"/>
              <a:t>tij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5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874" y="32674"/>
            <a:ext cx="2783600" cy="847600"/>
          </a:xfrm>
        </p:spPr>
        <p:txBody>
          <a:bodyPr/>
          <a:lstStyle/>
          <a:p>
            <a:r>
              <a:rPr lang="en-GB" dirty="0" err="1" smtClean="0"/>
              <a:t>Hapat</a:t>
            </a:r>
            <a:r>
              <a:rPr lang="en-GB" dirty="0" smtClean="0"/>
              <a:t> e </a:t>
            </a:r>
            <a:r>
              <a:rPr lang="en-GB" dirty="0" err="1" smtClean="0"/>
              <a:t>Projektit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742" y="880274"/>
            <a:ext cx="3283132" cy="449797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GB" dirty="0" err="1" smtClean="0"/>
              <a:t>Definimi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problemit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Misioni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Vizioni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Qellimet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Objektivat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Palët</a:t>
            </a:r>
            <a:r>
              <a:rPr lang="en-GB" dirty="0" smtClean="0"/>
              <a:t> e </a:t>
            </a:r>
            <a:r>
              <a:rPr lang="en-GB" dirty="0" err="1" smtClean="0"/>
              <a:t>Interesit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Vlerat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Funksionet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Kerkesat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Arkitektura</a:t>
            </a:r>
            <a:endParaRPr lang="en-GB" dirty="0" smtClean="0"/>
          </a:p>
          <a:p>
            <a:pPr marL="457200" indent="-457200" algn="l">
              <a:buAutoNum type="arabicPeriod"/>
            </a:pPr>
            <a:r>
              <a:rPr lang="en-GB" dirty="0" err="1" smtClean="0"/>
              <a:t>Prototipi</a:t>
            </a:r>
            <a:r>
              <a:rPr lang="en-GB" dirty="0" smtClean="0"/>
              <a:t> 1</a:t>
            </a:r>
          </a:p>
          <a:p>
            <a:pPr marL="457200" indent="-457200" algn="l">
              <a:buAutoNum type="arabicPeriod"/>
            </a:pPr>
            <a:r>
              <a:rPr lang="en-GB" dirty="0" err="1" smtClean="0"/>
              <a:t>Prototipi</a:t>
            </a:r>
            <a:r>
              <a:rPr lang="en-GB" dirty="0" smtClean="0"/>
              <a:t> 2</a:t>
            </a:r>
          </a:p>
          <a:p>
            <a:pPr marL="457200" indent="-457200" algn="l">
              <a:buAutoNum type="arabicPeriod"/>
            </a:pPr>
            <a:r>
              <a:rPr lang="en-GB" dirty="0" err="1" smtClean="0"/>
              <a:t>Prototipi</a:t>
            </a:r>
            <a:r>
              <a:rPr lang="en-GB" dirty="0" smtClean="0"/>
              <a:t> 3</a:t>
            </a:r>
          </a:p>
          <a:p>
            <a:pPr marL="457200" indent="-457200" algn="l">
              <a:buAutoNum type="arabicPeriod"/>
            </a:pPr>
            <a:r>
              <a:rPr lang="en-GB" dirty="0" err="1" smtClean="0"/>
              <a:t>Qfd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HQ</a:t>
            </a:r>
          </a:p>
          <a:p>
            <a:pPr marL="457200" indent="-457200" algn="l">
              <a:buAutoNum type="arabicPeriod"/>
            </a:pPr>
            <a:r>
              <a:rPr lang="en-GB" dirty="0" err="1" smtClean="0"/>
              <a:t>Businees</a:t>
            </a:r>
            <a:r>
              <a:rPr lang="en-GB" dirty="0" smtClean="0"/>
              <a:t> M</a:t>
            </a:r>
            <a:r>
              <a:rPr lang="en-GB" dirty="0"/>
              <a:t>o</a:t>
            </a:r>
            <a:r>
              <a:rPr lang="en-GB" dirty="0" smtClean="0"/>
              <a:t>del Canvas</a:t>
            </a:r>
          </a:p>
          <a:p>
            <a:pPr marL="457200" indent="-457200" algn="l">
              <a:buAutoNum type="arabicPeriod"/>
            </a:pPr>
            <a:r>
              <a:rPr lang="en-GB" dirty="0" smtClean="0"/>
              <a:t>Swot </a:t>
            </a:r>
            <a:r>
              <a:rPr lang="en-GB" dirty="0" err="1" smtClean="0"/>
              <a:t>Analiza</a:t>
            </a:r>
            <a:endParaRPr lang="en-GB" dirty="0" smtClean="0"/>
          </a:p>
          <a:p>
            <a:pPr marL="457200" indent="-457200" algn="l">
              <a:buAutoNum type="arabicPeriod"/>
            </a:pPr>
            <a:endParaRPr lang="en-GB" dirty="0" smtClean="0"/>
          </a:p>
          <a:p>
            <a:pPr marL="457200" indent="-457200" algn="l">
              <a:buAutoNum type="arabicPeriod"/>
            </a:pPr>
            <a:endParaRPr lang="en-GB" dirty="0" smtClean="0"/>
          </a:p>
          <a:p>
            <a:pPr marL="457200" indent="-457200" algn="l">
              <a:buAutoNum type="arabicPeriod"/>
            </a:pPr>
            <a:endParaRPr lang="en-GB" dirty="0" smtClean="0"/>
          </a:p>
          <a:p>
            <a:pPr marL="457200" indent="-457200" algn="l">
              <a:buAutoNum type="arabicPeriod"/>
            </a:pPr>
            <a:endParaRPr lang="en-GB" dirty="0" smtClean="0"/>
          </a:p>
          <a:p>
            <a:pPr marL="457200" indent="-457200" algn="l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1523968" y="1619237"/>
            <a:ext cx="9481600" cy="41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sz="1867" b="1" dirty="0" err="1"/>
              <a:t>Te</a:t>
            </a:r>
            <a:r>
              <a:rPr lang="en-GB" sz="1867" b="1" dirty="0"/>
              <a:t> </a:t>
            </a:r>
            <a:r>
              <a:rPr lang="en-GB" sz="1867" b="1" dirty="0" err="1"/>
              <a:t>sqarohet</a:t>
            </a:r>
            <a:r>
              <a:rPr lang="en-GB" sz="1867" b="1" dirty="0"/>
              <a:t> </a:t>
            </a:r>
            <a:r>
              <a:rPr lang="en-GB" sz="1867" b="1" dirty="0" err="1"/>
              <a:t>problemi</a:t>
            </a:r>
            <a:endParaRPr lang="en-GB" sz="1867" b="1" dirty="0"/>
          </a:p>
          <a:p>
            <a:pPr marL="0" indent="0">
              <a:spcAft>
                <a:spcPts val="2133"/>
              </a:spcAft>
              <a:buNone/>
            </a:pPr>
            <a:r>
              <a:rPr lang="en-GB" sz="1867" b="1" dirty="0" err="1"/>
              <a:t>Përparësit</a:t>
            </a:r>
            <a:r>
              <a:rPr lang="en-GB" sz="1867" b="1" dirty="0"/>
              <a:t> </a:t>
            </a:r>
            <a:r>
              <a:rPr lang="en-GB" sz="1867" b="1" dirty="0" err="1"/>
              <a:t>dhe</a:t>
            </a:r>
            <a:r>
              <a:rPr lang="en-GB" sz="1867" b="1" dirty="0"/>
              <a:t> </a:t>
            </a:r>
            <a:r>
              <a:rPr lang="en-GB" sz="1867" b="1" dirty="0" err="1"/>
              <a:t>mangësit</a:t>
            </a:r>
            <a:r>
              <a:rPr lang="en-GB" sz="1867" b="1" dirty="0"/>
              <a:t>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GB" sz="1867" b="1" dirty="0" err="1"/>
              <a:t>Të</a:t>
            </a:r>
            <a:r>
              <a:rPr lang="en-GB" sz="1867" b="1" dirty="0"/>
              <a:t> </a:t>
            </a:r>
            <a:r>
              <a:rPr lang="en-GB" sz="1867" b="1" dirty="0" err="1"/>
              <a:t>ilustrohet</a:t>
            </a:r>
            <a:r>
              <a:rPr lang="en-GB" sz="1867" b="1" dirty="0"/>
              <a:t> me </a:t>
            </a:r>
            <a:r>
              <a:rPr lang="en-GB" sz="1867" b="1" dirty="0" err="1"/>
              <a:t>ndonje</a:t>
            </a:r>
            <a:r>
              <a:rPr lang="en-GB" sz="1867" b="1" dirty="0"/>
              <a:t> </a:t>
            </a:r>
            <a:r>
              <a:rPr lang="en-GB" sz="1867" b="1" dirty="0" err="1"/>
              <a:t>fotografi</a:t>
            </a:r>
            <a:r>
              <a:rPr lang="en-GB" sz="1867" b="1" dirty="0"/>
              <a:t>!</a:t>
            </a:r>
            <a:endParaRPr lang="en-US" sz="1867" b="1" dirty="0"/>
          </a:p>
          <a:p>
            <a:pPr marL="0" indent="0"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476211" y="57148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 smtClean="0"/>
              <a:t>DEKLARIMI I</a:t>
            </a:r>
            <a:r>
              <a:rPr lang="en-GB" dirty="0" smtClean="0"/>
              <a:t> </a:t>
            </a:r>
            <a:r>
              <a:rPr lang="en" dirty="0" smtClean="0"/>
              <a:t>PROBLEMIT</a:t>
            </a:r>
            <a:br>
              <a:rPr lang="en" dirty="0" smtClean="0"/>
            </a:br>
            <a:endParaRPr dirty="0"/>
          </a:p>
        </p:txBody>
      </p:sp>
      <p:pic>
        <p:nvPicPr>
          <p:cNvPr id="1027" name="Picture 3" descr="C:\Users\ISOCOM\Desktop\chaa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481" y="3619501"/>
            <a:ext cx="6117167" cy="2952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0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body" idx="2"/>
          </p:nvPr>
        </p:nvSpPr>
        <p:spPr>
          <a:xfrm>
            <a:off x="4571989" y="857232"/>
            <a:ext cx="7620011" cy="5715040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t" anchorCtr="0">
            <a:no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Qarkullimi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dobët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gjakut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  <a:p>
            <a:r>
              <a:rPr lang="en-US" b="1" dirty="0" err="1" smtClean="0">
                <a:solidFill>
                  <a:schemeClr val="dk1"/>
                </a:solidFill>
              </a:rPr>
              <a:t>Rritja</a:t>
            </a:r>
            <a:r>
              <a:rPr lang="en-US" b="1" dirty="0" smtClean="0">
                <a:solidFill>
                  <a:schemeClr val="dk1"/>
                </a:solidFill>
              </a:rPr>
              <a:t> e </a:t>
            </a:r>
            <a:r>
              <a:rPr lang="en-US" b="1" dirty="0" err="1" smtClean="0">
                <a:solidFill>
                  <a:schemeClr val="dk1"/>
                </a:solidFill>
              </a:rPr>
              <a:t>dhjamit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trupor</a:t>
            </a:r>
            <a:endParaRPr lang="en-US" b="1" dirty="0" smtClean="0">
              <a:solidFill>
                <a:schemeClr val="dk1"/>
              </a:solidFill>
            </a:endParaRPr>
          </a:p>
          <a:p>
            <a:pPr marL="186262" indent="0">
              <a:buNone/>
            </a:pPr>
            <a:endParaRPr lang="en-US" b="1" dirty="0" smtClean="0">
              <a:solidFill>
                <a:schemeClr val="dk1"/>
              </a:solidFill>
            </a:endParaRPr>
          </a:p>
          <a:p>
            <a:r>
              <a:rPr lang="en-US" b="1" dirty="0" err="1" smtClean="0">
                <a:solidFill>
                  <a:schemeClr val="dk1"/>
                </a:solidFill>
              </a:rPr>
              <a:t>Zvogëlimi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i</a:t>
            </a: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err="1" smtClean="0">
                <a:solidFill>
                  <a:schemeClr val="dk1"/>
                </a:solidFill>
              </a:rPr>
              <a:t>përqendrimit</a:t>
            </a:r>
            <a:endParaRPr lang="en-US" b="1" dirty="0" smtClean="0">
              <a:solidFill>
                <a:schemeClr val="dk1"/>
              </a:solidFill>
            </a:endParaRPr>
          </a:p>
          <a:p>
            <a:pPr>
              <a:spcBef>
                <a:spcPts val="1333"/>
              </a:spcBef>
            </a:pPr>
            <a:r>
              <a:rPr lang="en-US" b="1" dirty="0" err="1" smtClean="0">
                <a:solidFill>
                  <a:schemeClr val="dk1"/>
                </a:solidFill>
              </a:rPr>
              <a:t>Rritja</a:t>
            </a:r>
            <a:r>
              <a:rPr lang="en-US" b="1" dirty="0" smtClean="0">
                <a:solidFill>
                  <a:schemeClr val="dk1"/>
                </a:solidFill>
              </a:rPr>
              <a:t> e </a:t>
            </a:r>
            <a:r>
              <a:rPr lang="en-US" b="1" dirty="0" err="1" smtClean="0">
                <a:solidFill>
                  <a:schemeClr val="dk1"/>
                </a:solidFill>
              </a:rPr>
              <a:t>lodhjes</a:t>
            </a:r>
            <a:r>
              <a:rPr lang="en-US" b="1" dirty="0" smtClean="0">
                <a:solidFill>
                  <a:schemeClr val="dk1"/>
                </a:solidFill>
              </a:rPr>
              <a:t/>
            </a:r>
            <a:br>
              <a:rPr lang="en-US" b="1" dirty="0" smtClean="0">
                <a:solidFill>
                  <a:schemeClr val="dk1"/>
                </a:solidFill>
              </a:rPr>
            </a:br>
            <a:endParaRPr b="1" dirty="0">
              <a:solidFill>
                <a:schemeClr val="dk1"/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831200" y="19047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dirty="0" err="1" smtClean="0"/>
              <a:t>Shembull</a:t>
            </a:r>
            <a:r>
              <a:rPr lang="en-US" dirty="0" smtClean="0"/>
              <a:t>: </a:t>
            </a:r>
            <a:r>
              <a:rPr lang="en-US" dirty="0" err="1" smtClean="0"/>
              <a:t>Pasojat</a:t>
            </a:r>
            <a:r>
              <a:rPr lang="en-US" dirty="0" smtClean="0"/>
              <a:t> e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ulëse</a:t>
            </a:r>
            <a:r>
              <a:rPr lang="en-US" dirty="0" smtClean="0"/>
              <a:t> jo </a:t>
            </a:r>
            <a:r>
              <a:rPr lang="en-US" dirty="0" err="1" smtClean="0"/>
              <a:t>adekuate</a:t>
            </a:r>
            <a:endParaRPr dirty="0"/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l="17065" r="11855"/>
          <a:stretch/>
        </p:blipFill>
        <p:spPr>
          <a:xfrm>
            <a:off x="-1" y="1523987"/>
            <a:ext cx="4571991" cy="5334180"/>
          </a:xfrm>
          <a:prstGeom prst="snip1Rect">
            <a:avLst>
              <a:gd name="adj" fmla="val 32565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63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Misioni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31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Vizioni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10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Qellimet</a:t>
            </a:r>
            <a:r>
              <a:rPr lang="en-GB" dirty="0" smtClean="0"/>
              <a:t> </a:t>
            </a:r>
            <a:r>
              <a:rPr lang="en-GB" dirty="0" err="1" smtClean="0"/>
              <a:t>dhe</a:t>
            </a:r>
            <a:r>
              <a:rPr lang="en-GB" dirty="0" smtClean="0"/>
              <a:t> </a:t>
            </a:r>
            <a:r>
              <a:rPr lang="en-GB" dirty="0" err="1" smtClean="0"/>
              <a:t>Objektivat</a:t>
            </a:r>
            <a:r>
              <a:rPr lang="en-GB" dirty="0" smtClean="0"/>
              <a:t> (Goals and Objectives)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68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27" y="0"/>
            <a:ext cx="6953299" cy="666731"/>
          </a:xfrm>
        </p:spPr>
        <p:txBody>
          <a:bodyPr/>
          <a:lstStyle/>
          <a:p>
            <a:r>
              <a:rPr lang="sq-AL" sz="3200" dirty="0"/>
              <a:t>Palët e </a:t>
            </a:r>
            <a:r>
              <a:rPr lang="sq-AL" sz="3200" dirty="0" smtClean="0"/>
              <a:t>interest</a:t>
            </a:r>
            <a:r>
              <a:rPr lang="en-GB" sz="3200" dirty="0" smtClean="0"/>
              <a:t> (Stakeholders)</a:t>
            </a:r>
            <a:br>
              <a:rPr lang="en-GB" sz="3200" dirty="0" smtClean="0"/>
            </a:br>
            <a:r>
              <a:rPr lang="en-GB" sz="3200" dirty="0" err="1" smtClean="0"/>
              <a:t>Shembull</a:t>
            </a:r>
            <a:endParaRPr lang="en-US" sz="3200" dirty="0"/>
          </a:p>
        </p:txBody>
      </p:sp>
      <p:pic>
        <p:nvPicPr>
          <p:cNvPr id="1026" name="Picture 2" descr="C:\Users\ISOCOM\Desktop\inxhineri\69881386-young-couple-students-vector-illustration-of-a-flat-desig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910" y="522095"/>
            <a:ext cx="2381267" cy="2287776"/>
          </a:xfrm>
          <a:prstGeom prst="rect">
            <a:avLst/>
          </a:prstGeom>
          <a:noFill/>
        </p:spPr>
      </p:pic>
      <p:pic>
        <p:nvPicPr>
          <p:cNvPr id="1027" name="Picture 3" descr="C:\Users\ISOCOM\Desktop\inxhineri\90442795-vector-illustration-of-coworking-space-working-place-office-people-working-in-the-creative-office-f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3" y="3905254"/>
            <a:ext cx="3429024" cy="2284644"/>
          </a:xfrm>
          <a:prstGeom prst="rect">
            <a:avLst/>
          </a:prstGeom>
          <a:noFill/>
        </p:spPr>
      </p:pic>
      <p:pic>
        <p:nvPicPr>
          <p:cNvPr id="1028" name="Picture 4" descr="C:\Users\ISOCOM\Desktop\inxhineri\istockphoto-947663966-612x6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475" y="3810003"/>
            <a:ext cx="2487083" cy="2286016"/>
          </a:xfrm>
          <a:prstGeom prst="rect">
            <a:avLst/>
          </a:prstGeom>
          <a:noFill/>
        </p:spPr>
      </p:pic>
      <p:pic>
        <p:nvPicPr>
          <p:cNvPr id="1029" name="Picture 5" descr="C:\Users\ISOCOM\Desktop\inxhineri\architect-concept-illustration_114360-309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60520" y="779634"/>
            <a:ext cx="3080457" cy="2051997"/>
          </a:xfrm>
          <a:prstGeom prst="rect">
            <a:avLst/>
          </a:prstGeom>
          <a:noFill/>
        </p:spPr>
      </p:pic>
      <p:pic>
        <p:nvPicPr>
          <p:cNvPr id="1030" name="Picture 6" descr="C:\Users\ISOCOM\Desktop\inxhineri\139089186-fashion-designers-atelier-flat-color-vector-illustration-creating-exclusive-dress-at-workshop-desig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11460" y="751491"/>
            <a:ext cx="3281100" cy="2000264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8669"/>
              </p:ext>
            </p:extLst>
          </p:nvPr>
        </p:nvGraphicFramePr>
        <p:xfrm>
          <a:off x="1528154" y="2988684"/>
          <a:ext cx="1716708" cy="85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sq-AL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Studentët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238744" y="3143248"/>
          <a:ext cx="1524011" cy="49445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sq-AL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Arkitektët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07041"/>
              </p:ext>
            </p:extLst>
          </p:nvPr>
        </p:nvGraphicFramePr>
        <p:xfrm>
          <a:off x="8953519" y="3022972"/>
          <a:ext cx="1396981" cy="85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6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sq-AL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Dizajnerët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57478" y="6191269"/>
          <a:ext cx="1905013" cy="487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0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sq-AL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Programerët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3256" y="6191270"/>
          <a:ext cx="3048021" cy="85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sq-AL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Kompanitë</a:t>
                      </a:r>
                      <a:r>
                        <a:rPr lang="en-US" sz="2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ndryshme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771" y="267805"/>
            <a:ext cx="4520938" cy="847600"/>
          </a:xfrm>
        </p:spPr>
        <p:txBody>
          <a:bodyPr/>
          <a:lstStyle/>
          <a:p>
            <a:r>
              <a:rPr lang="en-GB" dirty="0" err="1" smtClean="0"/>
              <a:t>Vlerat</a:t>
            </a:r>
            <a:r>
              <a:rPr lang="en-GB" dirty="0" smtClean="0"/>
              <a:t> e </a:t>
            </a:r>
            <a:r>
              <a:rPr lang="en-GB" dirty="0" err="1" smtClean="0"/>
              <a:t>Projektit</a:t>
            </a:r>
            <a:r>
              <a:rPr lang="en-GB" dirty="0" smtClean="0"/>
              <a:t> (Value)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27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926" y="198137"/>
            <a:ext cx="2783600" cy="847600"/>
          </a:xfrm>
        </p:spPr>
        <p:txBody>
          <a:bodyPr/>
          <a:lstStyle/>
          <a:p>
            <a:r>
              <a:rPr lang="en-GB" b="1" dirty="0" err="1" smtClean="0"/>
              <a:t>Funksionet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257" y="1801776"/>
            <a:ext cx="2783600" cy="1260000"/>
          </a:xfrm>
        </p:spPr>
        <p:txBody>
          <a:bodyPr/>
          <a:lstStyle/>
          <a:p>
            <a:r>
              <a:rPr lang="en-GB" dirty="0" smtClean="0"/>
              <a:t>Ketu </a:t>
            </a:r>
            <a:r>
              <a:rPr lang="en-GB" dirty="0" err="1" smtClean="0"/>
              <a:t>duhet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paraqiten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gjitha</a:t>
            </a:r>
            <a:r>
              <a:rPr lang="en-GB" dirty="0" smtClean="0"/>
              <a:t> </a:t>
            </a:r>
            <a:r>
              <a:rPr lang="en-GB" dirty="0" err="1" smtClean="0"/>
              <a:t>funksionet</a:t>
            </a:r>
            <a:r>
              <a:rPr lang="en-GB" dirty="0" smtClean="0"/>
              <a:t> </a:t>
            </a:r>
            <a:r>
              <a:rPr lang="en-GB" dirty="0" err="1" smtClean="0"/>
              <a:t>qe</a:t>
            </a:r>
            <a:r>
              <a:rPr lang="en-GB" dirty="0" smtClean="0"/>
              <a:t> I </a:t>
            </a:r>
            <a:r>
              <a:rPr lang="en-GB" dirty="0" err="1" smtClean="0"/>
              <a:t>kryen</a:t>
            </a:r>
            <a:r>
              <a:rPr lang="en-GB" dirty="0" smtClean="0"/>
              <a:t> duke u </a:t>
            </a:r>
            <a:r>
              <a:rPr lang="en-GB" dirty="0" err="1" smtClean="0"/>
              <a:t>bazuar</a:t>
            </a:r>
            <a:r>
              <a:rPr lang="en-GB" dirty="0" smtClean="0"/>
              <a:t> ne </a:t>
            </a:r>
            <a:r>
              <a:rPr lang="en-GB" dirty="0" err="1" smtClean="0"/>
              <a:t>funksionet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gjenerale</a:t>
            </a:r>
            <a:r>
              <a:rPr lang="en-GB" dirty="0" smtClean="0"/>
              <a:t> </a:t>
            </a:r>
            <a:r>
              <a:rPr lang="en-GB" dirty="0" err="1" smtClean="0"/>
              <a:t>sipas</a:t>
            </a:r>
            <a:r>
              <a:rPr lang="en-GB" dirty="0" smtClean="0"/>
              <a:t> ‘’</a:t>
            </a:r>
            <a:r>
              <a:rPr lang="en-GB" dirty="0" err="1" smtClean="0"/>
              <a:t>Covid</a:t>
            </a:r>
            <a:r>
              <a:rPr lang="en-GB" dirty="0" smtClean="0"/>
              <a:t> </a:t>
            </a:r>
            <a:r>
              <a:rPr lang="en-GB" dirty="0" err="1" smtClean="0"/>
              <a:t>sh</a:t>
            </a:r>
            <a:r>
              <a:rPr lang="en-GB" dirty="0" smtClean="0"/>
              <a:t>’’ ne </a:t>
            </a:r>
            <a:r>
              <a:rPr lang="en-GB" dirty="0" err="1" smtClean="0"/>
              <a:t>moodle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44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404</Words>
  <Application>Microsoft Office PowerPoint</Application>
  <PresentationFormat>Widescreen</PresentationFormat>
  <Paragraphs>68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Ubuntu</vt:lpstr>
      <vt:lpstr>Office Theme</vt:lpstr>
      <vt:lpstr>Titulli i punimit</vt:lpstr>
      <vt:lpstr>DEKLARIMI I PROBLEMIT </vt:lpstr>
      <vt:lpstr> Shembull: Pasojat e një ulëse jo adekuate</vt:lpstr>
      <vt:lpstr>Misioni</vt:lpstr>
      <vt:lpstr>Vizioni</vt:lpstr>
      <vt:lpstr>Qellimet dhe Objektivat (Goals and Objectives)</vt:lpstr>
      <vt:lpstr>Palët e interest (Stakeholders) Shembull</vt:lpstr>
      <vt:lpstr>Vlerat e Projektit (Value)</vt:lpstr>
      <vt:lpstr>Funksionet</vt:lpstr>
      <vt:lpstr>Kerkesat e projektit (Project requirements)</vt:lpstr>
      <vt:lpstr>Arkitektura </vt:lpstr>
      <vt:lpstr>Prototipi 1</vt:lpstr>
      <vt:lpstr>Prototip 2</vt:lpstr>
      <vt:lpstr>Prototip 3</vt:lpstr>
      <vt:lpstr>QFD dhe House of Quality </vt:lpstr>
      <vt:lpstr>Model biznesi Canvas</vt:lpstr>
      <vt:lpstr>SWOT ANALIZA</vt:lpstr>
      <vt:lpstr>Hapat e Projektit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Titulli i punimit</dc:title>
  <dc:creator>Medion</dc:creator>
  <cp:lastModifiedBy>Dr. sc. Luan Mulaku</cp:lastModifiedBy>
  <cp:revision>9</cp:revision>
  <dcterms:created xsi:type="dcterms:W3CDTF">2022-05-07T17:42:46Z</dcterms:created>
  <dcterms:modified xsi:type="dcterms:W3CDTF">2024-04-01T17:20:34Z</dcterms:modified>
</cp:coreProperties>
</file>