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288000" cy="4284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D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25" d="100"/>
          <a:sy n="25" d="100"/>
        </p:scale>
        <p:origin x="168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701217"/>
            <a:ext cx="13716000" cy="1491697"/>
          </a:xfrm>
        </p:spPr>
        <p:txBody>
          <a:bodyPr anchor="b"/>
          <a:lstStyle>
            <a:lvl1pPr algn="ctr">
              <a:defRPr sz="37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250440"/>
            <a:ext cx="13716000" cy="1034468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659" indent="0" algn="ctr">
              <a:buNone/>
              <a:defRPr sz="1250"/>
            </a:lvl2pPr>
            <a:lvl3pPr marL="571317" indent="0" algn="ctr">
              <a:buNone/>
              <a:defRPr sz="1125"/>
            </a:lvl3pPr>
            <a:lvl4pPr marL="856976" indent="0" algn="ctr">
              <a:buNone/>
              <a:defRPr sz="1000"/>
            </a:lvl4pPr>
            <a:lvl5pPr marL="1142634" indent="0" algn="ctr">
              <a:buNone/>
              <a:defRPr sz="1000"/>
            </a:lvl5pPr>
            <a:lvl6pPr marL="1428293" indent="0" algn="ctr">
              <a:buNone/>
              <a:defRPr sz="1000"/>
            </a:lvl6pPr>
            <a:lvl7pPr marL="1713951" indent="0" algn="ctr">
              <a:buNone/>
              <a:defRPr sz="1000"/>
            </a:lvl7pPr>
            <a:lvl8pPr marL="1999610" indent="0" algn="ctr">
              <a:buNone/>
              <a:defRPr sz="1000"/>
            </a:lvl8pPr>
            <a:lvl9pPr marL="2285268" indent="0" algn="ctr">
              <a:buNone/>
              <a:defRPr sz="1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9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85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28119"/>
            <a:ext cx="3943350" cy="363105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28119"/>
            <a:ext cx="11601450" cy="363105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75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4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068191"/>
            <a:ext cx="15773400" cy="1782300"/>
          </a:xfrm>
        </p:spPr>
        <p:txBody>
          <a:bodyPr anchor="b"/>
          <a:lstStyle>
            <a:lvl1pPr>
              <a:defRPr sz="37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2867353"/>
            <a:ext cx="15773400" cy="937270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65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31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69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6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2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39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996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2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4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140593"/>
            <a:ext cx="7772400" cy="27185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140593"/>
            <a:ext cx="7772400" cy="27185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4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28119"/>
            <a:ext cx="15773400" cy="8281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050338"/>
            <a:ext cx="7736681" cy="51475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659" indent="0">
              <a:buNone/>
              <a:defRPr sz="1250" b="1"/>
            </a:lvl2pPr>
            <a:lvl3pPr marL="571317" indent="0">
              <a:buNone/>
              <a:defRPr sz="1125" b="1"/>
            </a:lvl3pPr>
            <a:lvl4pPr marL="856976" indent="0">
              <a:buNone/>
              <a:defRPr sz="1000" b="1"/>
            </a:lvl4pPr>
            <a:lvl5pPr marL="1142634" indent="0">
              <a:buNone/>
              <a:defRPr sz="1000" b="1"/>
            </a:lvl5pPr>
            <a:lvl6pPr marL="1428293" indent="0">
              <a:buNone/>
              <a:defRPr sz="1000" b="1"/>
            </a:lvl6pPr>
            <a:lvl7pPr marL="1713951" indent="0">
              <a:buNone/>
              <a:defRPr sz="1000" b="1"/>
            </a:lvl7pPr>
            <a:lvl8pPr marL="1999610" indent="0">
              <a:buNone/>
              <a:defRPr sz="1000" b="1"/>
            </a:lvl8pPr>
            <a:lvl9pPr marL="2285268" indent="0">
              <a:buNone/>
              <a:defRPr sz="10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1565092"/>
            <a:ext cx="7736681" cy="230201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050338"/>
            <a:ext cx="7774782" cy="51475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659" indent="0">
              <a:buNone/>
              <a:defRPr sz="1250" b="1"/>
            </a:lvl2pPr>
            <a:lvl3pPr marL="571317" indent="0">
              <a:buNone/>
              <a:defRPr sz="1125" b="1"/>
            </a:lvl3pPr>
            <a:lvl4pPr marL="856976" indent="0">
              <a:buNone/>
              <a:defRPr sz="1000" b="1"/>
            </a:lvl4pPr>
            <a:lvl5pPr marL="1142634" indent="0">
              <a:buNone/>
              <a:defRPr sz="1000" b="1"/>
            </a:lvl5pPr>
            <a:lvl6pPr marL="1428293" indent="0">
              <a:buNone/>
              <a:defRPr sz="1000" b="1"/>
            </a:lvl6pPr>
            <a:lvl7pPr marL="1713951" indent="0">
              <a:buNone/>
              <a:defRPr sz="1000" b="1"/>
            </a:lvl7pPr>
            <a:lvl8pPr marL="1999610" indent="0">
              <a:buNone/>
              <a:defRPr sz="1000" b="1"/>
            </a:lvl8pPr>
            <a:lvl9pPr marL="2285268" indent="0">
              <a:buNone/>
              <a:defRPr sz="10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565092"/>
            <a:ext cx="7774782" cy="230201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73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5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2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285644"/>
            <a:ext cx="5898356" cy="999755"/>
          </a:xfrm>
        </p:spPr>
        <p:txBody>
          <a:bodyPr anchor="b"/>
          <a:lstStyle>
            <a:lvl1pPr>
              <a:defRPr sz="19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616912"/>
            <a:ext cx="9258300" cy="3044888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285399"/>
            <a:ext cx="5898356" cy="2381360"/>
          </a:xfrm>
        </p:spPr>
        <p:txBody>
          <a:bodyPr/>
          <a:lstStyle>
            <a:lvl1pPr marL="0" indent="0">
              <a:buNone/>
              <a:defRPr sz="1000"/>
            </a:lvl1pPr>
            <a:lvl2pPr marL="285659" indent="0">
              <a:buNone/>
              <a:defRPr sz="875"/>
            </a:lvl2pPr>
            <a:lvl3pPr marL="571317" indent="0">
              <a:buNone/>
              <a:defRPr sz="750"/>
            </a:lvl3pPr>
            <a:lvl4pPr marL="856976" indent="0">
              <a:buNone/>
              <a:defRPr sz="625"/>
            </a:lvl4pPr>
            <a:lvl5pPr marL="1142634" indent="0">
              <a:buNone/>
              <a:defRPr sz="625"/>
            </a:lvl5pPr>
            <a:lvl6pPr marL="1428293" indent="0">
              <a:buNone/>
              <a:defRPr sz="625"/>
            </a:lvl6pPr>
            <a:lvl7pPr marL="1713951" indent="0">
              <a:buNone/>
              <a:defRPr sz="625"/>
            </a:lvl7pPr>
            <a:lvl8pPr marL="1999610" indent="0">
              <a:buNone/>
              <a:defRPr sz="625"/>
            </a:lvl8pPr>
            <a:lvl9pPr marL="2285268" indent="0">
              <a:buNone/>
              <a:defRPr sz="6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1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285644"/>
            <a:ext cx="5898356" cy="999755"/>
          </a:xfrm>
        </p:spPr>
        <p:txBody>
          <a:bodyPr anchor="b"/>
          <a:lstStyle>
            <a:lvl1pPr>
              <a:defRPr sz="19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616912"/>
            <a:ext cx="9258300" cy="3044888"/>
          </a:xfrm>
        </p:spPr>
        <p:txBody>
          <a:bodyPr anchor="t"/>
          <a:lstStyle>
            <a:lvl1pPr marL="0" indent="0">
              <a:buNone/>
              <a:defRPr sz="1999"/>
            </a:lvl1pPr>
            <a:lvl2pPr marL="285659" indent="0">
              <a:buNone/>
              <a:defRPr sz="1749"/>
            </a:lvl2pPr>
            <a:lvl3pPr marL="571317" indent="0">
              <a:buNone/>
              <a:defRPr sz="1500"/>
            </a:lvl3pPr>
            <a:lvl4pPr marL="856976" indent="0">
              <a:buNone/>
              <a:defRPr sz="1250"/>
            </a:lvl4pPr>
            <a:lvl5pPr marL="1142634" indent="0">
              <a:buNone/>
              <a:defRPr sz="1250"/>
            </a:lvl5pPr>
            <a:lvl6pPr marL="1428293" indent="0">
              <a:buNone/>
              <a:defRPr sz="1250"/>
            </a:lvl6pPr>
            <a:lvl7pPr marL="1713951" indent="0">
              <a:buNone/>
              <a:defRPr sz="1250"/>
            </a:lvl7pPr>
            <a:lvl8pPr marL="1999610" indent="0">
              <a:buNone/>
              <a:defRPr sz="1250"/>
            </a:lvl8pPr>
            <a:lvl9pPr marL="2285268" indent="0">
              <a:buNone/>
              <a:defRPr sz="12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285399"/>
            <a:ext cx="5898356" cy="2381360"/>
          </a:xfrm>
        </p:spPr>
        <p:txBody>
          <a:bodyPr/>
          <a:lstStyle>
            <a:lvl1pPr marL="0" indent="0">
              <a:buNone/>
              <a:defRPr sz="1000"/>
            </a:lvl1pPr>
            <a:lvl2pPr marL="285659" indent="0">
              <a:buNone/>
              <a:defRPr sz="875"/>
            </a:lvl2pPr>
            <a:lvl3pPr marL="571317" indent="0">
              <a:buNone/>
              <a:defRPr sz="750"/>
            </a:lvl3pPr>
            <a:lvl4pPr marL="856976" indent="0">
              <a:buNone/>
              <a:defRPr sz="625"/>
            </a:lvl4pPr>
            <a:lvl5pPr marL="1142634" indent="0">
              <a:buNone/>
              <a:defRPr sz="625"/>
            </a:lvl5pPr>
            <a:lvl6pPr marL="1428293" indent="0">
              <a:buNone/>
              <a:defRPr sz="625"/>
            </a:lvl6pPr>
            <a:lvl7pPr marL="1713951" indent="0">
              <a:buNone/>
              <a:defRPr sz="625"/>
            </a:lvl7pPr>
            <a:lvl8pPr marL="1999610" indent="0">
              <a:buNone/>
              <a:defRPr sz="625"/>
            </a:lvl8pPr>
            <a:lvl9pPr marL="2285268" indent="0">
              <a:buNone/>
              <a:defRPr sz="6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9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28119"/>
            <a:ext cx="15773400" cy="828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140593"/>
            <a:ext cx="15773400" cy="271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3971248"/>
            <a:ext cx="4114800" cy="22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4181F-6DC3-45F8-8165-21E49BA5AC4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3971248"/>
            <a:ext cx="6172200" cy="22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3971248"/>
            <a:ext cx="4114800" cy="22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63EA-94F1-4C55-9FC8-29692CD3D1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17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1317" rtl="0" eaLnBrk="1" latinLnBrk="0" hangingPunct="1">
        <a:lnSpc>
          <a:spcPct val="90000"/>
        </a:lnSpc>
        <a:spcBef>
          <a:spcPct val="0"/>
        </a:spcBef>
        <a:buNone/>
        <a:defRPr sz="2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29" indent="-142829" algn="l" defTabSz="571317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28488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146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99805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464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122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6781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439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098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659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317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6976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634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293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3951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99610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268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9254E53-A439-49C2-AA56-32AE05097175}"/>
              </a:ext>
            </a:extLst>
          </p:cNvPr>
          <p:cNvSpPr/>
          <p:nvPr/>
        </p:nvSpPr>
        <p:spPr>
          <a:xfrm>
            <a:off x="0" y="0"/>
            <a:ext cx="11866070" cy="4284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5815" tIns="92908" rIns="185815" bIns="92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658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8198AB-BF86-4FE3-A331-0D29A2359775}"/>
              </a:ext>
            </a:extLst>
          </p:cNvPr>
          <p:cNvSpPr/>
          <p:nvPr/>
        </p:nvSpPr>
        <p:spPr>
          <a:xfrm>
            <a:off x="0" y="0"/>
            <a:ext cx="18288000" cy="4284663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000000">
                <a:alpha val="10196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5815" tIns="92908" rIns="185815" bIns="92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658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6CE4EF-300A-46D7-9F94-C4181902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89204" y="-2524398"/>
            <a:ext cx="6466873" cy="1682928"/>
          </a:xfrm>
        </p:spPr>
        <p:txBody>
          <a:bodyPr/>
          <a:lstStyle/>
          <a:p>
            <a:endParaRPr lang="pt-BR" b="1" dirty="0">
              <a:solidFill>
                <a:srgbClr val="E5DDC0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9734C5E-63F4-4773-B35C-9192076D7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2" y="-4207"/>
            <a:ext cx="9714548" cy="42888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48F86FF-860B-46FB-842D-4A62534AB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070" y="0"/>
            <a:ext cx="6421930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95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High Tower Text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DEV2023</dc:creator>
  <cp:lastModifiedBy>DEV2023</cp:lastModifiedBy>
  <cp:revision>7</cp:revision>
  <dcterms:created xsi:type="dcterms:W3CDTF">2023-04-13T12:11:16Z</dcterms:created>
  <dcterms:modified xsi:type="dcterms:W3CDTF">2023-04-13T14:17:19Z</dcterms:modified>
</cp:coreProperties>
</file>