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7c82626af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7c82626af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7c82626af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7c82626af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7c82626af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7c82626af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7c82626af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7c82626af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7c82626af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7c82626af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7c82626af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7c82626af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EltonSaravia/ProyectosDam2Dual/tree/caba88baa54df06772c080a59fc452cec662f254/PSP_LenguajeC/Entender%20Wa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ubs.opengroup.org/onlinepubs/007904975/functions/pthread_cond_broadcast.html" TargetMode="External"/><Relationship Id="rId4" Type="http://schemas.openxmlformats.org/officeDocument/2006/relationships/hyperlink" Target="https://www.ibm.com/docs/en/zos/2.2.0?topic=functions-pthread-cond-broadcast-broadcast-condition" TargetMode="External"/><Relationship Id="rId5" Type="http://schemas.openxmlformats.org/officeDocument/2006/relationships/hyperlink" Target="https://www.youtube.com/watch?v=J_QhKRIl3UI&amp;t=181s" TargetMode="External"/><Relationship Id="rId6" Type="http://schemas.openxmlformats.org/officeDocument/2006/relationships/hyperlink" Target="https://www.youtube.com/watch?v=KNmCuzoivXo&amp;list=LL&amp;index=1" TargetMode="External"/><Relationship Id="rId7" Type="http://schemas.openxmlformats.org/officeDocument/2006/relationships/hyperlink" Target="https://www.youtube.com/watch?v=vj3pXk6MoSY&amp;t=61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s">
                <a:solidFill>
                  <a:schemeClr val="dk1"/>
                </a:solidFill>
              </a:rPr>
              <a:t>Explicación</a:t>
            </a:r>
            <a:r>
              <a:rPr b="1" lang="es">
                <a:solidFill>
                  <a:schemeClr val="dk1"/>
                </a:solidFill>
              </a:rPr>
              <a:t> Wait()</a:t>
            </a:r>
            <a:endParaRPr b="1">
              <a:solidFill>
                <a:schemeClr val="dk1"/>
              </a:solidFill>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solidFill>
                  <a:schemeClr val="dk1"/>
                </a:solidFill>
              </a:rPr>
              <a:t>CFGS DAM2 Programación de Servicios y Procesos</a:t>
            </a:r>
            <a:endParaRPr>
              <a:solidFill>
                <a:schemeClr val="dk1"/>
              </a:solidFill>
            </a:endParaRPr>
          </a:p>
        </p:txBody>
      </p:sp>
      <p:sp>
        <p:nvSpPr>
          <p:cNvPr id="87" name="Google Shape;87;p13"/>
          <p:cNvSpPr txBox="1"/>
          <p:nvPr/>
        </p:nvSpPr>
        <p:spPr>
          <a:xfrm>
            <a:off x="148625" y="4250700"/>
            <a:ext cx="1467900" cy="8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2"/>
                </a:solidFill>
                <a:latin typeface="Roboto"/>
                <a:ea typeface="Roboto"/>
                <a:cs typeface="Roboto"/>
                <a:sym typeface="Roboto"/>
              </a:rPr>
              <a:t>Elton Saravia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s" sz="1300">
                <a:solidFill>
                  <a:schemeClr val="dk2"/>
                </a:solidFill>
                <a:latin typeface="Roboto"/>
                <a:ea typeface="Roboto"/>
                <a:cs typeface="Roboto"/>
                <a:sym typeface="Roboto"/>
              </a:rPr>
              <a:t>IES Ítaca</a:t>
            </a:r>
            <a:endParaRPr sz="13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Wait()</a:t>
            </a:r>
            <a:endParaRPr b="1"/>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a:t>La función wait() es una llamada al sistema en lenguaje C que se utiliza para que un proceso padre espere hasta que uno de sus procesos hijos termine su ejecución. Esta función permite al proceso padre obtener información sobre el estado de salida del proceso hijo, como el código de salida.</a:t>
            </a:r>
            <a:endParaRPr b="1"/>
          </a:p>
          <a:p>
            <a:pPr indent="0" lvl="0" marL="0" rtl="0" algn="l">
              <a:spcBef>
                <a:spcPts val="1200"/>
              </a:spcBef>
              <a:spcAft>
                <a:spcPts val="0"/>
              </a:spcAft>
              <a:buNone/>
            </a:pPr>
            <a:r>
              <a:rPr b="1" lang="es">
                <a:highlight>
                  <a:srgbClr val="FFFF00"/>
                </a:highlight>
              </a:rPr>
              <a:t>#include &lt;sys/wait.h&gt;</a:t>
            </a:r>
            <a:endParaRPr b="1">
              <a:highlight>
                <a:srgbClr val="FFFF00"/>
              </a:highlight>
            </a:endParaRPr>
          </a:p>
          <a:p>
            <a:pPr indent="0" lvl="0" marL="0" rtl="0" algn="l">
              <a:spcBef>
                <a:spcPts val="1200"/>
              </a:spcBef>
              <a:spcAft>
                <a:spcPts val="0"/>
              </a:spcAft>
              <a:buNone/>
            </a:pPr>
            <a:r>
              <a:rPr b="1" lang="es"/>
              <a:t>Cuando un proceso hijo termina, su estado de salida se mantiene en un área especial de la tabla de procesos del sistema operativo hasta que el proceso padre lo recoge usando wait().</a:t>
            </a:r>
            <a:endParaRPr b="1"/>
          </a:p>
          <a:p>
            <a:pPr indent="0" lvl="0" marL="0" rtl="0" algn="l">
              <a:spcBef>
                <a:spcPts val="1200"/>
              </a:spcBef>
              <a:spcAft>
                <a:spcPts val="12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exit()</a:t>
            </a:r>
            <a:endParaRPr b="1"/>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 La función exit(0) en un programa en C finaliza el proceso actual y notifica al sistema operativo sobre la terminación exitosa del programa. Cuando un proceso hijo termina mediante la llamada a exit(), el estado de salida del proceso hijo se envía al proceso padre. Si el proceso padre está esperando la finalización de su hijo mediante una llamada a wait()</a:t>
            </a:r>
            <a:endParaRPr b="1"/>
          </a:p>
          <a:p>
            <a:pPr indent="0" lvl="0" marL="0" rtl="0" algn="l">
              <a:spcBef>
                <a:spcPts val="1200"/>
              </a:spcBef>
              <a:spcAft>
                <a:spcPts val="1200"/>
              </a:spcAft>
              <a:buNone/>
            </a:pPr>
            <a:r>
              <a:rPr b="1" lang="es">
                <a:highlight>
                  <a:srgbClr val="FFFF00"/>
                </a:highlight>
              </a:rPr>
              <a:t>#include &lt;stdlib.h&gt;</a:t>
            </a:r>
            <a:endParaRPr b="1">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EjemploWaitNotify </a:t>
            </a:r>
            <a:endParaRPr b="1"/>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chemeClr val="hlink"/>
                </a:solidFill>
                <a:hlinkClick r:id="rId3"/>
              </a:rPr>
              <a:t>https://github.com/EltonSaravia/ProyectosDam2Dual/tree/caba88baa54df06772c080a59fc452cec662f254/PSP_LenguajeC/Entender%20Wait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PSP_LenguajeC/Entender Wait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notifyAll()</a:t>
            </a:r>
            <a:endParaRPr b="1"/>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
              <a:t>La función notifyAll() es una operación utilizada en el contexto de la programación en Java, específicamente en el manejo de concurrencia y sincronización de hilos (threads). Esta función es parte del mecanismo de bloqueo y señalización que se utiliza con objetos monitor en Java.</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s"/>
              <a:t>Cuando varios hilos comparten un objeto monitor y uno de ellos invoca el método notifyAll(), todos los hilos que están a la espera de ese monitor son notificados. Esto significa que se despiertan y tienen la oportunidad de competir por el control del monitor.</a:t>
            </a:r>
            <a:endParaRPr b="1"/>
          </a:p>
          <a:p>
            <a:pPr indent="0" lvl="0" marL="0" rtl="0" algn="l">
              <a:spcBef>
                <a:spcPts val="1200"/>
              </a:spcBef>
              <a:spcAft>
                <a:spcPts val="120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pthread_cond_broadcast()</a:t>
            </a:r>
            <a:endParaRPr b="1"/>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La función pthread_cond_broadcast() es una función de la biblioteca de hilos POSIX en C, y se utiliza para notificar a todos los hilos que están esperando en una variable de condición. Esta función se asocia comúnmente con un objeto mutex para lograr la sincronización entre hilos.</a:t>
            </a:r>
            <a:endParaRPr b="1"/>
          </a:p>
          <a:p>
            <a:pPr indent="0" lvl="0" marL="0" rtl="0" algn="l">
              <a:spcBef>
                <a:spcPts val="1200"/>
              </a:spcBef>
              <a:spcAft>
                <a:spcPts val="0"/>
              </a:spcAft>
              <a:buNone/>
            </a:pPr>
            <a:r>
              <a:rPr b="1" lang="es">
                <a:highlight>
                  <a:srgbClr val="FFFF00"/>
                </a:highlight>
              </a:rPr>
              <a:t>#include &lt;pthread.h&gt;</a:t>
            </a:r>
            <a:endParaRPr b="1">
              <a:highlight>
                <a:srgbClr val="FFFF00"/>
              </a:highlight>
            </a:endParaRPr>
          </a:p>
          <a:p>
            <a:pPr indent="0" lvl="0" marL="0" rtl="0" algn="l">
              <a:spcBef>
                <a:spcPts val="1200"/>
              </a:spcBef>
              <a:spcAft>
                <a:spcPts val="1200"/>
              </a:spcAft>
              <a:buNone/>
            </a:pPr>
            <a:r>
              <a:rPr b="1" lang="es"/>
              <a:t>pthread_cond_broadcast() se utiliza en situaciones en las que varios hilos pueden estar esperando un cambio en la condición. Esta función despierta a todos los hilos que están actualmente bloqueados en la variable de condición, permitiéndoles proceder con su ejecución.</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B</a:t>
            </a:r>
            <a:r>
              <a:rPr b="1" lang="es"/>
              <a:t>ibliografía</a:t>
            </a:r>
            <a:endParaRPr b="1"/>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u="sng">
                <a:solidFill>
                  <a:schemeClr val="hlink"/>
                </a:solidFill>
                <a:hlinkClick r:id="rId3"/>
              </a:rPr>
              <a:t>https://pubs.opengroup.org/onlinepubs/007904975/functions/pthread_cond_broadcast.html</a:t>
            </a:r>
            <a:endParaRPr/>
          </a:p>
          <a:p>
            <a:pPr indent="0" lvl="0" marL="0" rtl="0" algn="l">
              <a:spcBef>
                <a:spcPts val="1200"/>
              </a:spcBef>
              <a:spcAft>
                <a:spcPts val="0"/>
              </a:spcAft>
              <a:buNone/>
            </a:pPr>
            <a:r>
              <a:rPr lang="es" u="sng">
                <a:solidFill>
                  <a:schemeClr val="hlink"/>
                </a:solidFill>
                <a:hlinkClick r:id="rId4"/>
              </a:rPr>
              <a:t>https://www.ibm.com/docs/en/zos/2.2.0?topic=functions-pthread-cond-broadcast-broadcast-condition</a:t>
            </a:r>
            <a:endParaRPr/>
          </a:p>
          <a:p>
            <a:pPr indent="0" lvl="0" marL="0" rtl="0" algn="l">
              <a:spcBef>
                <a:spcPts val="1200"/>
              </a:spcBef>
              <a:spcAft>
                <a:spcPts val="0"/>
              </a:spcAft>
              <a:buNone/>
            </a:pPr>
            <a:r>
              <a:rPr lang="es" u="sng">
                <a:solidFill>
                  <a:schemeClr val="hlink"/>
                </a:solidFill>
                <a:hlinkClick r:id="rId5"/>
              </a:rPr>
              <a:t>https://www.youtube.com/watch?v=J_QhKRIl3UI&amp;t=181s</a:t>
            </a:r>
            <a:endParaRPr/>
          </a:p>
          <a:p>
            <a:pPr indent="0" lvl="0" marL="0" rtl="0" algn="l">
              <a:spcBef>
                <a:spcPts val="1200"/>
              </a:spcBef>
              <a:spcAft>
                <a:spcPts val="0"/>
              </a:spcAft>
              <a:buNone/>
            </a:pPr>
            <a:r>
              <a:rPr lang="es" u="sng">
                <a:solidFill>
                  <a:schemeClr val="accent5"/>
                </a:solidFill>
                <a:hlinkClick r:id="rId6">
                  <a:extLst>
                    <a:ext uri="{A12FA001-AC4F-418D-AE19-62706E023703}">
                      <ahyp:hlinkClr val="tx"/>
                    </a:ext>
                  </a:extLst>
                </a:hlinkClick>
              </a:rPr>
              <a:t>https://www.youtube.com/watch?v=KNmCuzoivXo&amp;list=LL&amp;index=1</a:t>
            </a:r>
            <a:endParaRPr/>
          </a:p>
          <a:p>
            <a:pPr indent="0" lvl="0" marL="0" rtl="0" algn="l">
              <a:spcBef>
                <a:spcPts val="1200"/>
              </a:spcBef>
              <a:spcAft>
                <a:spcPts val="0"/>
              </a:spcAft>
              <a:buNone/>
            </a:pPr>
            <a:r>
              <a:rPr lang="es" u="sng">
                <a:solidFill>
                  <a:schemeClr val="hlink"/>
                </a:solidFill>
                <a:hlinkClick r:id="rId7"/>
              </a:rPr>
              <a:t>https://www.youtube.com/watch?v=vj3pXk6MoSY&amp;t=61s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